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na Major Wright" initials="M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4"/>
    <p:restoredTop sz="70037" autoAdjust="0"/>
  </p:normalViewPr>
  <p:slideViewPr>
    <p:cSldViewPr snapToGrid="0" snapToObjects="1" showGuides="1">
      <p:cViewPr varScale="1">
        <p:scale>
          <a:sx n="59" d="100"/>
          <a:sy n="59" d="100"/>
        </p:scale>
        <p:origin x="-80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7T10:16:55.107" idx="1">
    <p:pos x="4524" y="835"/>
    <p:text>Ved bibliotekaren, hvad der sker her på denne slide? Hvor er vi henne - hvilket styresystem??
Der mangler talenoter til denne og på mange af de næste slides..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4076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kommer konstant nye opdateringer til programmerne på din computer og til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på din telefon.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 skyldes ikke kun, at udbyderne vil forbedre brugeroplevelsen. Den vigtigste grund til opdateringer er faktisk at sikre dig bedre mod hackerne og lukke de sikkerhedshuller, der måtte være.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lade være med at opdatere sine programmer og sit styresystem svarer til ikke at vedligeholde muren i sit hus.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kommer hertil, kan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om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maskine er up to date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hvornår din maskine sidst tjekkede efter en ny opdatering.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der nogen af jer, der ikke har den nyeste </a:t>
            </a:r>
            <a:r>
              <a:rPr lang="da-DK" dirty="0" smtClean="0"/>
              <a:t>version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der nogen af jer, der ikke har den nyeste version, som har mulighed for at opdatere? Det jo så gøres, når I kommer hjem.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Hov! Her kan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en, der ikke har fået opdateret til nyeste version endnu</a:t>
            </a:r>
            <a:endParaRPr lang="da-DK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(Øvelsen tager ca. 10 min)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er stor forskel på de forskellige styresystemer, så derfor er guiden mere overordnet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(Videoen tager 0:56)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Det,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de fleste frygter ved at opdatere deres mobil, computer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iPad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er, at den bliver langsommere. </a:t>
            </a: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desværre ikke helt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forkert.</a:t>
            </a:r>
            <a:r>
              <a:rPr lang="da-D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opdateringer kan gøre din digitale redskaber langsommere.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betyder som regel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også,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du skal forholde dig til nogle meget lange og nye vilkår for brug af programmet. </a:t>
            </a:r>
            <a:endParaRPr lang="da-DK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taler vi om styresystemer, er der desværre ikke så mange alternativer end at godkende.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 gengæld er du langt bedre beskyttet mod hackere!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vigtigste at holde opdateret er dine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styresystemer. Dvs.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eller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iOSX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nogle gange Linux for jeres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computere,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Android eller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jeres telefoner og tablets.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denne øvelse skal vi tjekke, om jeres styresystem automatisk bliver opdateret – og hvilken version af det, I har på jeres computer.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der nogen, der allerede ved, hvilken version af Windows eller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iOSx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har? Hvilken?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Hvis der er nogen, der har Windows XP eller Vista, så er det faktisk så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forældet,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der ikke længere bliver lukket sikkerhedshuller i det af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Microsoft!</a:t>
            </a:r>
            <a:r>
              <a:rPr lang="da-DK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derfor en rigtig god idé enten at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opdatere 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eller købe en ny computer.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[Er der nogen, der har en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med? Hvis ikke kan slides om </a:t>
            </a:r>
            <a:r>
              <a:rPr lang="da-DK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iOSX</a:t>
            </a:r>
            <a:r>
              <a:rPr lang="da-D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hoppes over]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a-D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ammenlign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59578" y="750721"/>
            <a:ext cx="583372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759578" y="1876925"/>
            <a:ext cx="5833727" cy="4331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dhold med billedtek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og lodret teks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ret titel og tek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lede med billedteks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fsnitsoverskri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og indholdsobjek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  <a:defRPr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841"/>
            <a:ext cx="12192000" cy="6858000"/>
          </a:xfrm>
          <a:prstGeom prst="rect">
            <a:avLst/>
          </a:prstGeom>
          <a:gradFill>
            <a:gsLst>
              <a:gs pos="0">
                <a:srgbClr val="CDC9BB">
                  <a:alpha val="0"/>
                </a:srgbClr>
              </a:gs>
              <a:gs pos="99000">
                <a:srgbClr val="CAC8B9">
                  <a:alpha val="62745"/>
                </a:srgbClr>
              </a:gs>
              <a:gs pos="100000">
                <a:srgbClr val="CAC8B9">
                  <a:alpha val="62745"/>
                </a:srgbClr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  <a:defRPr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10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500"/>
              </a:spcBef>
              <a:buClr>
                <a:srgbClr val="4153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NRRRk_Uj7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BEBBAB"/>
              </a:gs>
              <a:gs pos="0">
                <a:srgbClr val="F4F1E2">
                  <a:shade val="67500"/>
                  <a:satMod val="115000"/>
                </a:srgbClr>
              </a:gs>
              <a:gs pos="20000">
                <a:srgbClr val="F4F1E2">
                  <a:shade val="100000"/>
                  <a:satMod val="115000"/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1850" y="192919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8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800"/>
              <a:buFont typeface="Verdana"/>
              <a:buNone/>
            </a:pPr>
            <a:r>
              <a:rPr lang="da-DK" sz="4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Opdatér dine programmer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31850" y="480891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2400"/>
              <a:buFont typeface="Arial"/>
              <a:buNone/>
            </a:pPr>
            <a:r>
              <a:rPr lang="da-DK" sz="2400" b="0" i="0" u="none" strike="noStrike" cap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Dine programmer skal </a:t>
            </a:r>
            <a:r>
              <a:rPr lang="da-DK" sz="2400" b="0" i="0" u="none" strike="noStrike" cap="none" dirty="0" smtClean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opdateres. Ellers </a:t>
            </a:r>
            <a:r>
              <a:rPr lang="da-DK" sz="2400" b="0" i="0" u="none" strike="noStrike" cap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er de lige så lette for hackerne at bryde ind i som et faldefærdigt hus.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172" y="497305"/>
            <a:ext cx="4371655" cy="336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4347410" y="330534"/>
            <a:ext cx="2775285" cy="1155032"/>
          </a:xfrm>
          <a:prstGeom prst="ellipse">
            <a:avLst/>
          </a:prstGeom>
          <a:noFill/>
          <a:ln w="76200" cap="flat" cmpd="sng">
            <a:solidFill>
              <a:srgbClr val="E15D3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" y="0"/>
            <a:ext cx="1219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3673641" y="2743200"/>
            <a:ext cx="962526" cy="834189"/>
          </a:xfrm>
          <a:prstGeom prst="ellipse">
            <a:avLst/>
          </a:prstGeom>
          <a:noFill/>
          <a:ln w="76200" cap="flat" cmpd="sng">
            <a:solidFill>
              <a:srgbClr val="E15D3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2598820" y="2772697"/>
            <a:ext cx="3497180" cy="834189"/>
          </a:xfrm>
          <a:prstGeom prst="ellipse">
            <a:avLst/>
          </a:prstGeom>
          <a:noFill/>
          <a:ln w="76200" cap="flat" cmpd="sng">
            <a:solidFill>
              <a:srgbClr val="E15D3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315236" y="1625805"/>
            <a:ext cx="3780764" cy="1039811"/>
          </a:xfrm>
          <a:prstGeom prst="ellipse">
            <a:avLst/>
          </a:prstGeom>
          <a:noFill/>
          <a:ln w="76200" cap="flat" cmpd="sng">
            <a:solidFill>
              <a:srgbClr val="E15D3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5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81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</a:pPr>
            <a:r>
              <a:rPr lang="da-DK"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Tjek: Er dit mobile styresystem opdateret?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Mobiløvelse</a:t>
            </a:r>
          </a:p>
        </p:txBody>
      </p:sp>
      <p:sp>
        <p:nvSpPr>
          <p:cNvPr id="240" name="Shape 240"/>
          <p:cNvSpPr/>
          <p:nvPr/>
        </p:nvSpPr>
        <p:spPr>
          <a:xfrm>
            <a:off x="9307438" y="170113"/>
            <a:ext cx="2634238" cy="2634238"/>
          </a:xfrm>
          <a:prstGeom prst="ellipse">
            <a:avLst/>
          </a:prstGeom>
          <a:solidFill>
            <a:srgbClr val="CBD5D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0" b="1">
              <a:solidFill>
                <a:srgbClr val="E15D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090" y="681105"/>
            <a:ext cx="1631883" cy="1631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1805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iPhone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18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Indstillinger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Generelt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Softwareopdatering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6498336" y="374269"/>
            <a:ext cx="5251704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4000"/>
              <a:buFont typeface="Verdana"/>
              <a:buNone/>
            </a:pPr>
            <a:r>
              <a:rPr lang="da-DK" sz="4000" b="1" i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Android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498336" y="1834769"/>
            <a:ext cx="5251704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Indstillinger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System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buClr>
                <a:srgbClr val="415359"/>
              </a:buClr>
              <a:buSzPts val="2800"/>
              <a:buFont typeface="Consolas"/>
              <a:buAutoNum type="arabicPeriod"/>
            </a:pPr>
            <a:r>
              <a:rPr lang="da-DK" sz="2800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Systemopdateringer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0" y="6279776"/>
            <a:ext cx="12192000" cy="5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855693" y="6376472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https://www.youtube.com/watch?v=jNRRRk_Uj7M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47918" y="6376472"/>
            <a:ext cx="18825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da-DK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Link til video: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66763" y="1989138"/>
            <a:ext cx="5329236" cy="392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Char char="•"/>
            </a:pP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kan nogle gange gøre dine </a:t>
            </a:r>
            <a:r>
              <a:rPr lang="da-DK" sz="2000" b="0" i="0" u="none" strike="noStrike" cap="none" dirty="0" err="1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devices</a:t>
            </a: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langsommere…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996112" y="1"/>
            <a:ext cx="51958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66762" y="908050"/>
            <a:ext cx="5329237" cy="1081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</a:pPr>
            <a:r>
              <a:rPr lang="da-DK"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er det værd!</a:t>
            </a:r>
          </a:p>
        </p:txBody>
      </p:sp>
      <p:sp>
        <p:nvSpPr>
          <p:cNvPr id="137" name="Shape 137"/>
          <p:cNvSpPr/>
          <p:nvPr/>
        </p:nvSpPr>
        <p:spPr>
          <a:xfrm rot="-1573049">
            <a:off x="7110709" y="4146282"/>
            <a:ext cx="1755154" cy="161974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201" y="731586"/>
            <a:ext cx="2290631" cy="229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35" y="2907135"/>
            <a:ext cx="3654003" cy="36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8689" y="3753852"/>
            <a:ext cx="1230831" cy="12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3390" y="1916764"/>
            <a:ext cx="536341" cy="53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0353" y="1347536"/>
            <a:ext cx="653315" cy="65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66763" y="1989138"/>
            <a:ext cx="5329236" cy="392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Char char="•"/>
            </a:pPr>
            <a:r>
              <a:rPr lang="da-DK"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kan nogle gange gøre dine devices langsommere…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Char char="•"/>
            </a:pPr>
            <a:r>
              <a:rPr lang="da-DK"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Der følger altid en masse vilkår med…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996112" y="1"/>
            <a:ext cx="51958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66762" y="908050"/>
            <a:ext cx="5329237" cy="1081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</a:pPr>
            <a:r>
              <a:rPr lang="da-DK"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er det værd!</a:t>
            </a:r>
          </a:p>
        </p:txBody>
      </p:sp>
      <p:sp>
        <p:nvSpPr>
          <p:cNvPr id="151" name="Shape 151"/>
          <p:cNvSpPr/>
          <p:nvPr/>
        </p:nvSpPr>
        <p:spPr>
          <a:xfrm rot="-1573049">
            <a:off x="7110709" y="4146282"/>
            <a:ext cx="1755154" cy="161974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201" y="731586"/>
            <a:ext cx="2290631" cy="229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35" y="2907135"/>
            <a:ext cx="3654003" cy="36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1285" y="3657600"/>
            <a:ext cx="1435858" cy="143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9012" y="1764630"/>
            <a:ext cx="869661" cy="86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4823" y="1171072"/>
            <a:ext cx="869661" cy="86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66763" y="1989138"/>
            <a:ext cx="5329236" cy="392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Char char="•"/>
            </a:pP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kan nogle gange gøre dine </a:t>
            </a:r>
            <a:r>
              <a:rPr lang="da-DK" sz="2000" b="0" i="0" u="none" strike="noStrike" cap="none" dirty="0" err="1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devices</a:t>
            </a: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langsommere…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Char char="•"/>
            </a:pP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Der følger altid en masse vilkår med…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3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153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000"/>
              <a:buFont typeface="Arial"/>
              <a:buChar char="•"/>
            </a:pP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MEN det beskytter dine </a:t>
            </a:r>
            <a:r>
              <a:rPr lang="da-DK" sz="2000" b="0" i="0" u="none" strike="noStrike" cap="none" dirty="0" err="1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devices</a:t>
            </a:r>
            <a:r>
              <a:rPr lang="da-DK" sz="2000" b="0" i="0" u="none" strike="noStrike" cap="none" dirty="0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fra alvorlige hackerangreb</a:t>
            </a:r>
          </a:p>
        </p:txBody>
      </p:sp>
      <p:sp>
        <p:nvSpPr>
          <p:cNvPr id="163" name="Shape 163"/>
          <p:cNvSpPr/>
          <p:nvPr/>
        </p:nvSpPr>
        <p:spPr>
          <a:xfrm>
            <a:off x="6996112" y="1"/>
            <a:ext cx="51958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66762" y="908050"/>
            <a:ext cx="5329237" cy="1081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3200"/>
              <a:buFont typeface="Verdana"/>
              <a:buNone/>
            </a:pPr>
            <a:r>
              <a:rPr lang="da-DK" sz="32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Det er det værd!</a:t>
            </a:r>
          </a:p>
        </p:txBody>
      </p:sp>
      <p:sp>
        <p:nvSpPr>
          <p:cNvPr id="165" name="Shape 165"/>
          <p:cNvSpPr/>
          <p:nvPr/>
        </p:nvSpPr>
        <p:spPr>
          <a:xfrm rot="-1573049">
            <a:off x="7110709" y="4146282"/>
            <a:ext cx="1755154" cy="161974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201" y="731586"/>
            <a:ext cx="2290631" cy="229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35" y="2907135"/>
            <a:ext cx="3654003" cy="36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6774" y="4074695"/>
            <a:ext cx="1792304" cy="179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9742" y="2349500"/>
            <a:ext cx="806784" cy="80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4920" y="1823285"/>
            <a:ext cx="1052429" cy="105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2800"/>
              <a:buFont typeface="Verdana"/>
              <a:buNone/>
            </a:pPr>
            <a:r>
              <a:rPr lang="da-DK"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Du </a:t>
            </a:r>
            <a:r>
              <a:rPr lang="da-DK" sz="2800" b="1" i="0" u="sng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kan</a:t>
            </a:r>
            <a:r>
              <a:rPr lang="da-DK" sz="28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 gøre en forskel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03275" y="2349500"/>
            <a:ext cx="5256212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000"/>
              <a:buFont typeface="Arial"/>
              <a:buNone/>
            </a:pPr>
            <a:r>
              <a:rPr lang="da-DK"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Lad </a:t>
            </a:r>
            <a:r>
              <a:rPr lang="da-DK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ALTID</a:t>
            </a:r>
            <a:r>
              <a:rPr lang="da-DK" sz="20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a-DK" sz="20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styresystemer og programmer opdatere automatisk</a:t>
            </a:r>
          </a:p>
        </p:txBody>
      </p:sp>
      <p:sp>
        <p:nvSpPr>
          <p:cNvPr id="178" name="Shape 178"/>
          <p:cNvSpPr/>
          <p:nvPr/>
        </p:nvSpPr>
        <p:spPr>
          <a:xfrm>
            <a:off x="6996112" y="1"/>
            <a:ext cx="51958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3317" y="148855"/>
            <a:ext cx="1359048" cy="135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6996112" y="1"/>
            <a:ext cx="51958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Shape 181"/>
          <p:cNvSpPr/>
          <p:nvPr/>
        </p:nvSpPr>
        <p:spPr>
          <a:xfrm rot="-1573049">
            <a:off x="7110709" y="4146282"/>
            <a:ext cx="1755154" cy="161974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3201" y="731586"/>
            <a:ext cx="2290631" cy="229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35" y="2907135"/>
            <a:ext cx="3654003" cy="36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9753" y="3845859"/>
            <a:ext cx="989703" cy="98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1765" y="1881841"/>
            <a:ext cx="467659" cy="46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1154" y="1142255"/>
            <a:ext cx="669364" cy="66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3317" y="116232"/>
            <a:ext cx="1359048" cy="135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81000" algn="l" rtl="0">
              <a:lnSpc>
                <a:spcPct val="90000"/>
              </a:lnSpc>
              <a:spcBef>
                <a:spcPts val="0"/>
              </a:spcBef>
              <a:buClr>
                <a:srgbClr val="415359"/>
              </a:buClr>
              <a:buSzPts val="6000"/>
              <a:buFont typeface="Verdana"/>
              <a:buNone/>
            </a:pPr>
            <a:r>
              <a:rPr lang="da-DK" sz="6000" b="1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Tjek: Er dit styresystem opdateret?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buClr>
                <a:srgbClr val="415359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415359"/>
                </a:solidFill>
                <a:latin typeface="Verdana"/>
                <a:ea typeface="Verdana"/>
                <a:cs typeface="Verdana"/>
                <a:sym typeface="Verdana"/>
              </a:rPr>
              <a:t>Computerøvelse</a:t>
            </a:r>
          </a:p>
        </p:txBody>
      </p:sp>
      <p:sp>
        <p:nvSpPr>
          <p:cNvPr id="195" name="Shape 195"/>
          <p:cNvSpPr/>
          <p:nvPr/>
        </p:nvSpPr>
        <p:spPr>
          <a:xfrm>
            <a:off x="9307438" y="170113"/>
            <a:ext cx="2634238" cy="2634238"/>
          </a:xfrm>
          <a:prstGeom prst="ellipse">
            <a:avLst/>
          </a:prstGeom>
          <a:solidFill>
            <a:srgbClr val="CBD5D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0" b="1">
              <a:solidFill>
                <a:srgbClr val="E15D3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7047" y="673769"/>
            <a:ext cx="1712094" cy="171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-224590" y="5855368"/>
            <a:ext cx="753979" cy="705770"/>
          </a:xfrm>
          <a:prstGeom prst="ellipse">
            <a:avLst/>
          </a:prstGeom>
          <a:noFill/>
          <a:ln w="76200" cap="flat" cmpd="sng">
            <a:solidFill>
              <a:srgbClr val="E15D3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6946231" y="2312988"/>
            <a:ext cx="1590611" cy="1488908"/>
          </a:xfrm>
          <a:prstGeom prst="ellipse">
            <a:avLst/>
          </a:prstGeom>
          <a:noFill/>
          <a:ln w="76200" cap="flat" cmpd="sng">
            <a:solidFill>
              <a:srgbClr val="E15D3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500</Words>
  <Application>Microsoft Office PowerPoint</Application>
  <PresentationFormat>Brugerdefineret</PresentationFormat>
  <Paragraphs>65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Opdatér dine programmer</vt:lpstr>
      <vt:lpstr>PowerPoint-præsentation</vt:lpstr>
      <vt:lpstr>Det er det værd!</vt:lpstr>
      <vt:lpstr>Det er det værd!</vt:lpstr>
      <vt:lpstr>Det er det værd!</vt:lpstr>
      <vt:lpstr>Du kan gøre en forskel</vt:lpstr>
      <vt:lpstr>Tjek: Er dit styresystem opdateret?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Tjek: Er dit mobile styresystem opdateret?</vt:lpstr>
      <vt:lpstr>iPhone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Opdatér dine programmer</dc:title>
  <cp:lastModifiedBy>Minna Major Wright</cp:lastModifiedBy>
  <cp:revision>4</cp:revision>
  <dcterms:modified xsi:type="dcterms:W3CDTF">2018-03-07T09:19:34Z</dcterms:modified>
</cp:coreProperties>
</file>