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na Major Wright" initials="M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2"/>
    <p:restoredTop sz="63171" autoAdjust="0"/>
  </p:normalViewPr>
  <p:slideViewPr>
    <p:cSldViewPr snapToGrid="0" snapToObjects="1" showGuides="1">
      <p:cViewPr varScale="1">
        <p:scale>
          <a:sx n="53" d="100"/>
          <a:sy n="53" d="100"/>
        </p:scale>
        <p:origin x="-106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7T10:24:43.618" idx="1">
    <p:pos x="3675" y="1439"/>
    <p:text>Teksten i noter er gentagelse fra sidste slide og passer ikke til sliden...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5576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 uheldet er ude – enten fordi dine ting går i stykker, eller fordi du bliver offer for kriminalitet – er det godt at have sikret sine ting.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gælder også i den digitale verden. Husk derfor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jævnligt at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tage sikkerhedskopier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indholdet på din computer og din telefon.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(Videoen tager 0:51 min.)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Vælg en måde at opbevare personlige data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på:</a:t>
            </a:r>
            <a:r>
              <a:rPr lang="da-D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ekstern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harddisk eller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skyen. </a:t>
            </a:r>
            <a:b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da-DK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ekstern harddisk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altid lige ved hånden, og den er umulig for hackerne at nå, når den ikke er koblet til din computer.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den kræver også, at du selv sætter den i din computer med jævne mellemrum.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løsning med </a:t>
            </a:r>
            <a:r>
              <a:rPr lang="da-DK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til skyen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nem. Hvis du vælger en udbyder, som mange millioner andre bruger (f.eks. Google Drive eller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er dine data dog godt sikret.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Ulempen er, at det er nemmere for en virus at sprede sig til en kopi, der ligger online, da den altid er tilkoblet.	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ekstern harddisk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altid lige ved hånden, og den er umulig for hackerne at nå, når den ikke er koblet til din computer.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den kræver også, at du selv sætter den i din computer med jævne mellemrum.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løsning med </a:t>
            </a:r>
            <a:r>
              <a:rPr lang="da-DK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til skyen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nem. Hvis du vælger en udbyder, som mange millioner andre bruger (f.eks. Google Drive eller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er dine data dog godt sikret.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Ulempen er, at det er nemmere for en virus at sprede sig til en kopi, der ligger online, da den altid er tilkoblet.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der nogen af jer, der laver backup? Hvilken løsning bruger I?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Hvad synes I bedst om? Hvorfor?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(Hvis ingen laver backup) Hvad ville I foretrække? Hvorfor?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er nogle eksempler på tjenester, der udbyder sikkerhedskopiering i skyen.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I genfinde på hjemmesiden (www.viholderhackerneude.dk)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er to måder at lave sikkerhedskopier på.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Måde 1: Sikkerhedskopiering</a:t>
            </a:r>
            <a:endParaRPr lang="da-DK" sz="1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Denne her er </a:t>
            </a:r>
            <a:r>
              <a:rPr lang="da-DK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fordi den så at sige ”tager et billede”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af,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din computer ser ud en bestemt dag og gemmer alt! </a:t>
            </a: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du også få den til at gøre automatisk.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Skulle din computer blive stjålet, kan du altså genskabe alt 100% ved at installere den fulde sikkerhedskopiering. Fra den dag, du tog sikkerhedskopien, vel at mærke!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er </a:t>
            </a:r>
            <a:r>
              <a:rPr lang="da-DK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sikker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fordi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ikke sletter gamle sikkerhedskopier før efter et godt stykke tid. Nogle tjenester understøtter derfor også, at du nemt kan gå ”tilbage i tiden” og genskabe indhold, du fik slettet ved en fejl.</a:t>
            </a:r>
            <a:endParaRPr lang="da-DK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Måde</a:t>
            </a:r>
            <a:r>
              <a:rPr lang="da-DK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 Synkronisering</a:t>
            </a:r>
            <a:endParaRPr lang="da-DK" sz="1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anden er synkronisering. Den skal man være lidt varsom med, da det betyder, at der altid ligger PRÆCIS DET SAMME på din harddisk/i skyen, som der gør på din computer. Derfor kan du heller ikke slette noget på din computer, der ikke også slettes på din harddisk eller i skyen.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fleste skytjenester og eksterne harddiske kan bruges på begge måder.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Mød op til en IT-café her på biblioteket </a:t>
            </a:r>
            <a:r>
              <a:rPr lang="da-DK" sz="1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[næste </a:t>
            </a:r>
            <a:r>
              <a:rPr lang="da-DK" sz="1200" b="0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xx</a:t>
            </a:r>
            <a:r>
              <a:rPr lang="da-DK" sz="1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], </a:t>
            </a:r>
            <a:r>
              <a:rPr lang="da-DK" sz="1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så kan vi hjælpe dig </a:t>
            </a:r>
            <a:r>
              <a:rPr lang="da-DK" sz="1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igennem.</a:t>
            </a:r>
            <a:endParaRPr lang="da-DK"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fsnitsoverskrif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dhold med billedteks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lede med billedtek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og lodret teks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ret titel og tek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ammenligning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59578" y="750721"/>
            <a:ext cx="583372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759578" y="1876925"/>
            <a:ext cx="5833727" cy="4331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og indholdsobjek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841"/>
            <a:ext cx="12192000" cy="6858000"/>
          </a:xfrm>
          <a:prstGeom prst="rect">
            <a:avLst/>
          </a:prstGeom>
          <a:gradFill>
            <a:gsLst>
              <a:gs pos="0">
                <a:srgbClr val="CDC9BB">
                  <a:alpha val="0"/>
                </a:srgbClr>
              </a:gs>
              <a:gs pos="99000">
                <a:srgbClr val="CAC8B9">
                  <a:alpha val="62745"/>
                </a:srgbClr>
              </a:gs>
              <a:gs pos="100000">
                <a:srgbClr val="CAC8B9">
                  <a:alpha val="62745"/>
                </a:srgbClr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f0vA28XF-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5F1E0"/>
              </a:gs>
              <a:gs pos="56000">
                <a:srgbClr val="E5E2C8"/>
              </a:gs>
              <a:gs pos="94000">
                <a:srgbClr val="CDC9BB"/>
              </a:gs>
              <a:gs pos="100000">
                <a:srgbClr val="CDC9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1850" y="192919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8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800"/>
              <a:buFont typeface="Verdana"/>
              <a:buNone/>
            </a:pPr>
            <a:r>
              <a:rPr lang="da-DK" sz="4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Tag sikkerhedskopier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1850" y="480891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400"/>
              <a:buFont typeface="Arial"/>
              <a:buNone/>
            </a:pPr>
            <a:r>
              <a:rPr lang="da-DK" sz="2400" b="0" i="0" u="none" strike="noStrike" cap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Uden </a:t>
            </a:r>
            <a:r>
              <a:rPr lang="da-DK" sz="2400" b="0" i="0" u="none" strike="noStrike" cap="none" dirty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sikkerhedskopier </a:t>
            </a:r>
            <a:r>
              <a:rPr lang="da-DK" sz="2400" b="0" i="0" u="none" strike="noStrike" cap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kan du ikke få dine filer tilbage, hvis de går tabt eller kommer i hackernes </a:t>
            </a:r>
            <a:r>
              <a:rPr lang="da-DK" sz="2400" b="0" i="0" u="none" strike="noStrike" cap="none" dirty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hænder</a:t>
            </a:r>
            <a:endParaRPr lang="da-DK" sz="2400" b="0" i="0" u="none" strike="noStrike" cap="none" dirty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256" y="107329"/>
            <a:ext cx="3512297" cy="388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0" y="6279776"/>
            <a:ext cx="12192000" cy="5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Shape 128">
            <a:hlinkClick r:id="rId4"/>
          </p:cNvPr>
          <p:cNvSpPr txBox="1"/>
          <p:nvPr/>
        </p:nvSpPr>
        <p:spPr>
          <a:xfrm>
            <a:off x="1855693" y="6376472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https://www.youtube.com/watch?v=Af0vA28XF-E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47918" y="6376472"/>
            <a:ext cx="18825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Link til video: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DC9BB">
                  <a:alpha val="0"/>
                </a:srgbClr>
              </a:gs>
              <a:gs pos="99000">
                <a:srgbClr val="CAC8B9">
                  <a:alpha val="62745"/>
                </a:srgbClr>
              </a:gs>
              <a:gs pos="100000">
                <a:srgbClr val="CAC8B9">
                  <a:alpha val="62745"/>
                </a:srgbClr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Hvilke løsninger findes der?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368" y="4614152"/>
            <a:ext cx="1311985" cy="131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288" y="4318924"/>
            <a:ext cx="2242214" cy="224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6087" y="1908455"/>
            <a:ext cx="1891159" cy="1891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>
            <a:stCxn id="138" idx="0"/>
            <a:endCxn id="139" idx="2"/>
          </p:cNvCxnSpPr>
          <p:nvPr/>
        </p:nvCxnSpPr>
        <p:spPr>
          <a:xfrm rot="10800000" flipH="1">
            <a:off x="2889395" y="3799624"/>
            <a:ext cx="2400" cy="519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grpSp>
        <p:nvGrpSpPr>
          <p:cNvPr id="141" name="Shape 141"/>
          <p:cNvGrpSpPr/>
          <p:nvPr/>
        </p:nvGrpSpPr>
        <p:grpSpPr>
          <a:xfrm>
            <a:off x="6619596" y="2006919"/>
            <a:ext cx="4096366" cy="4554219"/>
            <a:chOff x="6888538" y="2218764"/>
            <a:chExt cx="4096366" cy="4554219"/>
          </a:xfrm>
        </p:grpSpPr>
        <p:pic>
          <p:nvPicPr>
            <p:cNvPr id="142" name="Shape 1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27784" y="4415863"/>
              <a:ext cx="2357120" cy="2357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Shape 1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8538" y="4899210"/>
              <a:ext cx="1379220" cy="1379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Shape 1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5456" y="2218764"/>
              <a:ext cx="1652119" cy="165211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5" name="Shape 145"/>
            <p:cNvCxnSpPr>
              <a:stCxn id="142" idx="0"/>
              <a:endCxn id="144" idx="2"/>
            </p:cNvCxnSpPr>
            <p:nvPr/>
          </p:nvCxnSpPr>
          <p:spPr>
            <a:xfrm rot="10800000">
              <a:off x="9791644" y="3870763"/>
              <a:ext cx="14700" cy="545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cxnSp>
          <p:nvCxnSpPr>
            <p:cNvPr id="146" name="Shape 146"/>
            <p:cNvCxnSpPr>
              <a:stCxn id="142" idx="1"/>
              <a:endCxn id="143" idx="3"/>
            </p:cNvCxnSpPr>
            <p:nvPr/>
          </p:nvCxnSpPr>
          <p:spPr>
            <a:xfrm rot="10800000">
              <a:off x="8267784" y="5588723"/>
              <a:ext cx="360000" cy="5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4841"/>
            <a:ext cx="12192000" cy="6858000"/>
          </a:xfrm>
          <a:prstGeom prst="rect">
            <a:avLst/>
          </a:prstGeom>
          <a:gradFill>
            <a:gsLst>
              <a:gs pos="0">
                <a:srgbClr val="CDC9BB">
                  <a:alpha val="0"/>
                </a:srgbClr>
              </a:gs>
              <a:gs pos="99000">
                <a:srgbClr val="CAC8B9">
                  <a:alpha val="62745"/>
                </a:srgbClr>
              </a:gs>
              <a:gs pos="100000">
                <a:srgbClr val="CAC8B9">
                  <a:alpha val="62745"/>
                </a:srgbClr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Hvilken løsning skal man vælge?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946" y="1628508"/>
            <a:ext cx="1891159" cy="189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973" y="1682300"/>
            <a:ext cx="1652119" cy="165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796716" y="3545304"/>
            <a:ext cx="3737810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Behøver kun forbindelse til internettet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Sker automatisk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Købes som abonnement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5680" y="4858123"/>
            <a:ext cx="450032" cy="4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5680" y="3546337"/>
            <a:ext cx="450032" cy="4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5680" y="4226810"/>
            <a:ext cx="450032" cy="45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7411453" y="3529262"/>
            <a:ext cx="4315326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 meget stabil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Skal fysisk kobles til i al den tid, der sikkerhedskopieres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 gå i stykker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5436" y="4153121"/>
            <a:ext cx="450032" cy="4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5436" y="3481135"/>
            <a:ext cx="450032" cy="4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5436" y="4803746"/>
            <a:ext cx="450032" cy="45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Hvilke muligheder i </a:t>
            </a:r>
            <a:r>
              <a:rPr lang="da-DK" sz="4000" b="1" i="0" u="none" strike="noStrike" cap="none" dirty="0" smtClean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skyen </a:t>
            </a:r>
            <a:r>
              <a:rPr lang="da-DK" sz="4000" b="1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findes der?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Backblaze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iDrive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iCloud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Carbonite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Dropbox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</a:pPr>
            <a:r>
              <a:rPr lang="da-DK"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Google Drev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2 måder at </a:t>
            </a:r>
            <a:r>
              <a:rPr lang="da-DK" sz="4000" b="1" i="0" u="none" strike="noStrike" cap="none" dirty="0" smtClean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sikkerhedskopiere på</a:t>
            </a:r>
            <a:endParaRPr lang="da-DK" sz="4000" b="1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7" name="Shape 177"/>
          <p:cNvGrpSpPr/>
          <p:nvPr/>
        </p:nvGrpSpPr>
        <p:grpSpPr>
          <a:xfrm>
            <a:off x="1909223" y="1619735"/>
            <a:ext cx="3147236" cy="4859233"/>
            <a:chOff x="4521773" y="1828646"/>
            <a:chExt cx="3147236" cy="4859233"/>
          </a:xfrm>
        </p:grpSpPr>
        <p:sp>
          <p:nvSpPr>
            <p:cNvPr id="178" name="Shape 178"/>
            <p:cNvSpPr/>
            <p:nvPr/>
          </p:nvSpPr>
          <p:spPr>
            <a:xfrm>
              <a:off x="4522991" y="1828798"/>
              <a:ext cx="3146018" cy="4859081"/>
            </a:xfrm>
            <a:prstGeom prst="rect">
              <a:avLst/>
            </a:prstGeom>
            <a:noFill/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79" name="Shape 1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4653" y="1828646"/>
              <a:ext cx="1382675" cy="138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Shape 1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52113" y="2211571"/>
              <a:ext cx="1207907" cy="1207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Shape 1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82256" y="3744757"/>
              <a:ext cx="2242214" cy="2242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Shape 182"/>
            <p:cNvSpPr/>
            <p:nvPr/>
          </p:nvSpPr>
          <p:spPr>
            <a:xfrm>
              <a:off x="5385086" y="3947607"/>
              <a:ext cx="1421827" cy="1421827"/>
            </a:xfrm>
            <a:prstGeom prst="ellipse">
              <a:avLst/>
            </a:prstGeom>
            <a:solidFill>
              <a:schemeClr val="lt1"/>
            </a:solidFill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83" name="Shape 183"/>
            <p:cNvCxnSpPr>
              <a:stCxn id="184" idx="0"/>
            </p:cNvCxnSpPr>
            <p:nvPr/>
          </p:nvCxnSpPr>
          <p:spPr>
            <a:xfrm rot="10800000" flipH="1">
              <a:off x="6096000" y="3285507"/>
              <a:ext cx="102900" cy="662100"/>
            </a:xfrm>
            <a:prstGeom prst="straightConnector1">
              <a:avLst/>
            </a:prstGeom>
            <a:noFill/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  <p:sp>
          <p:nvSpPr>
            <p:cNvPr id="185" name="Shape 185"/>
            <p:cNvSpPr/>
            <p:nvPr/>
          </p:nvSpPr>
          <p:spPr>
            <a:xfrm>
              <a:off x="4521773" y="5826635"/>
              <a:ext cx="3136604" cy="861244"/>
            </a:xfrm>
            <a:prstGeom prst="rect">
              <a:avLst/>
            </a:prstGeom>
            <a:solidFill>
              <a:srgbClr val="E15D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da-DK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Sikkerhedskopiering</a:t>
              </a:r>
            </a:p>
          </p:txBody>
        </p:sp>
        <p:grpSp>
          <p:nvGrpSpPr>
            <p:cNvPr id="186" name="Shape 186"/>
            <p:cNvGrpSpPr/>
            <p:nvPr/>
          </p:nvGrpSpPr>
          <p:grpSpPr>
            <a:xfrm>
              <a:off x="5426148" y="4015531"/>
              <a:ext cx="1546135" cy="1322853"/>
              <a:chOff x="5418189" y="4132489"/>
              <a:chExt cx="1546135" cy="1322853"/>
            </a:xfrm>
          </p:grpSpPr>
          <p:pic>
            <p:nvPicPr>
              <p:cNvPr id="187" name="Shape 18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18189" y="4132489"/>
                <a:ext cx="1322853" cy="13228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8" name="Shape 188"/>
              <p:cNvSpPr txBox="1"/>
              <p:nvPr/>
            </p:nvSpPr>
            <p:spPr>
              <a:xfrm>
                <a:off x="5571460" y="4476308"/>
                <a:ext cx="139286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r>
                  <a:rPr lang="da-DK" sz="14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13-12-17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2 måder at sikkerhedskopiere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1909223" y="1619735"/>
            <a:ext cx="3147236" cy="4859233"/>
            <a:chOff x="4521773" y="1828646"/>
            <a:chExt cx="3147236" cy="4859233"/>
          </a:xfrm>
        </p:grpSpPr>
        <p:sp>
          <p:nvSpPr>
            <p:cNvPr id="196" name="Shape 196"/>
            <p:cNvSpPr/>
            <p:nvPr/>
          </p:nvSpPr>
          <p:spPr>
            <a:xfrm>
              <a:off x="4522991" y="1828798"/>
              <a:ext cx="3146018" cy="4859081"/>
            </a:xfrm>
            <a:prstGeom prst="rect">
              <a:avLst/>
            </a:prstGeom>
            <a:noFill/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97" name="Shape 1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4653" y="1828646"/>
              <a:ext cx="1382675" cy="138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Shape 1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52113" y="2211571"/>
              <a:ext cx="1207907" cy="1207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Shape 19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82256" y="3744757"/>
              <a:ext cx="2242214" cy="2242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/>
            <p:nvPr/>
          </p:nvSpPr>
          <p:spPr>
            <a:xfrm>
              <a:off x="5385086" y="3947607"/>
              <a:ext cx="1421827" cy="1421827"/>
            </a:xfrm>
            <a:prstGeom prst="ellipse">
              <a:avLst/>
            </a:prstGeom>
            <a:solidFill>
              <a:schemeClr val="lt1"/>
            </a:solidFill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01" name="Shape 201"/>
            <p:cNvCxnSpPr>
              <a:stCxn id="200" idx="0"/>
            </p:cNvCxnSpPr>
            <p:nvPr/>
          </p:nvCxnSpPr>
          <p:spPr>
            <a:xfrm rot="10800000" flipH="1">
              <a:off x="6095999" y="3285507"/>
              <a:ext cx="102900" cy="662100"/>
            </a:xfrm>
            <a:prstGeom prst="straightConnector1">
              <a:avLst/>
            </a:prstGeom>
            <a:noFill/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  <p:sp>
          <p:nvSpPr>
            <p:cNvPr id="202" name="Shape 202"/>
            <p:cNvSpPr/>
            <p:nvPr/>
          </p:nvSpPr>
          <p:spPr>
            <a:xfrm>
              <a:off x="4521773" y="5826635"/>
              <a:ext cx="3136604" cy="861244"/>
            </a:xfrm>
            <a:prstGeom prst="rect">
              <a:avLst/>
            </a:prstGeom>
            <a:solidFill>
              <a:srgbClr val="E15D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da-DK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Sikkerhedskopiering</a:t>
              </a:r>
            </a:p>
          </p:txBody>
        </p:sp>
        <p:grpSp>
          <p:nvGrpSpPr>
            <p:cNvPr id="203" name="Shape 203"/>
            <p:cNvGrpSpPr/>
            <p:nvPr/>
          </p:nvGrpSpPr>
          <p:grpSpPr>
            <a:xfrm>
              <a:off x="5426148" y="4015531"/>
              <a:ext cx="1546135" cy="1322853"/>
              <a:chOff x="5418189" y="4132489"/>
              <a:chExt cx="1546135" cy="1322853"/>
            </a:xfrm>
          </p:grpSpPr>
          <p:pic>
            <p:nvPicPr>
              <p:cNvPr id="204" name="Shape 20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18189" y="4132489"/>
                <a:ext cx="1322853" cy="13228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Shape 205"/>
              <p:cNvSpPr txBox="1"/>
              <p:nvPr/>
            </p:nvSpPr>
            <p:spPr>
              <a:xfrm>
                <a:off x="5571460" y="4476308"/>
                <a:ext cx="139286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r>
                  <a:rPr lang="da-DK" sz="14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13-12-17</a:t>
                </a:r>
              </a:p>
            </p:txBody>
          </p:sp>
        </p:grpSp>
      </p:grpSp>
      <p:grpSp>
        <p:nvGrpSpPr>
          <p:cNvPr id="206" name="Shape 206"/>
          <p:cNvGrpSpPr/>
          <p:nvPr/>
        </p:nvGrpSpPr>
        <p:grpSpPr>
          <a:xfrm>
            <a:off x="7014121" y="1619735"/>
            <a:ext cx="3147236" cy="4859233"/>
            <a:chOff x="7987987" y="1828645"/>
            <a:chExt cx="3147236" cy="4859233"/>
          </a:xfrm>
        </p:grpSpPr>
        <p:sp>
          <p:nvSpPr>
            <p:cNvPr id="207" name="Shape 207"/>
            <p:cNvSpPr/>
            <p:nvPr/>
          </p:nvSpPr>
          <p:spPr>
            <a:xfrm>
              <a:off x="7989205" y="1828797"/>
              <a:ext cx="3146018" cy="4859081"/>
            </a:xfrm>
            <a:prstGeom prst="rect">
              <a:avLst/>
            </a:prstGeom>
            <a:noFill/>
            <a:ln w="76200" cap="flat" cmpd="sng">
              <a:solidFill>
                <a:srgbClr val="E15D3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208" name="Shape 2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00867" y="1828645"/>
              <a:ext cx="1382675" cy="138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Shape 2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97062" y="2211570"/>
              <a:ext cx="1207907" cy="1207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Shape 2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8470" y="3744756"/>
              <a:ext cx="2242214" cy="22422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1" name="Shape 211"/>
            <p:cNvCxnSpPr/>
            <p:nvPr/>
          </p:nvCxnSpPr>
          <p:spPr>
            <a:xfrm rot="10800000" flipH="1">
              <a:off x="9462977" y="3242928"/>
              <a:ext cx="194321" cy="1307807"/>
            </a:xfrm>
            <a:prstGeom prst="straightConnector1">
              <a:avLst/>
            </a:prstGeom>
            <a:noFill/>
            <a:ln w="76200" cap="flat" cmpd="sng">
              <a:solidFill>
                <a:srgbClr val="E15D32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212" name="Shape 212"/>
            <p:cNvSpPr/>
            <p:nvPr/>
          </p:nvSpPr>
          <p:spPr>
            <a:xfrm>
              <a:off x="7987987" y="5826634"/>
              <a:ext cx="3136604" cy="861244"/>
            </a:xfrm>
            <a:prstGeom prst="rect">
              <a:avLst/>
            </a:prstGeom>
            <a:solidFill>
              <a:srgbClr val="E15D3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da-DK"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Synkronisering</a:t>
              </a: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9016409" y="3551274"/>
              <a:ext cx="6273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da-DK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1:1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DC9BB">
                  <a:alpha val="0"/>
                </a:srgbClr>
              </a:gs>
              <a:gs pos="99000">
                <a:srgbClr val="CAC8B9">
                  <a:alpha val="62745"/>
                </a:srgbClr>
              </a:gs>
              <a:gs pos="100000">
                <a:srgbClr val="CAC8B9">
                  <a:alpha val="62745"/>
                </a:srgbClr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59578" y="750721"/>
            <a:ext cx="583372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800"/>
              <a:buFont typeface="Arial"/>
              <a:buNone/>
            </a:pPr>
            <a:r>
              <a:rPr lang="da-DK"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Du </a:t>
            </a:r>
            <a:r>
              <a:rPr lang="da-DK" sz="2800" b="1" i="0" u="sng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kan</a:t>
            </a:r>
            <a:r>
              <a:rPr lang="da-DK"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gøre en forskel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759578" y="1876925"/>
            <a:ext cx="5833727" cy="4331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Sikkerhedskopiér </a:t>
            </a:r>
            <a:r>
              <a:rPr lang="da-DK" sz="24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ALTID</a:t>
            </a:r>
            <a:r>
              <a:rPr lang="da-DK" sz="2400" b="0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a-DK"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dine vigtigste filer mindst én gang om ugen – enten i skyen eller på ekstern harddisk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4256" y="483053"/>
            <a:ext cx="2958153" cy="295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361" y="3295276"/>
            <a:ext cx="3455698" cy="345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549</Words>
  <Application>Microsoft Office PowerPoint</Application>
  <PresentationFormat>Brugerdefineret</PresentationFormat>
  <Paragraphs>75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Tag sikkerhedskopier</vt:lpstr>
      <vt:lpstr>PowerPoint-præsentation</vt:lpstr>
      <vt:lpstr>Hvilke løsninger findes der?</vt:lpstr>
      <vt:lpstr>Hvilken løsning skal man vælge?</vt:lpstr>
      <vt:lpstr>Hvilke muligheder i skyen findes der?</vt:lpstr>
      <vt:lpstr>2 måder at sikkerhedskopiere på</vt:lpstr>
      <vt:lpstr>2 måder at sikkerhedskopiere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sikkerhedskopier</dc:title>
  <cp:lastModifiedBy>Minna Major Wright</cp:lastModifiedBy>
  <cp:revision>4</cp:revision>
  <dcterms:modified xsi:type="dcterms:W3CDTF">2018-03-07T09:28:32Z</dcterms:modified>
</cp:coreProperties>
</file>