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3"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836" autoAdjust="0"/>
  </p:normalViewPr>
  <p:slideViewPr>
    <p:cSldViewPr>
      <p:cViewPr>
        <p:scale>
          <a:sx n="60" d="100"/>
          <a:sy n="60" d="100"/>
        </p:scale>
        <p:origin x="-850" y="-1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827954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14" name="Shape 11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da-DK" dirty="0"/>
              <a:t>Fupbutikker overtager ofte </a:t>
            </a:r>
            <a:r>
              <a:rPr lang="da-DK" dirty="0" smtClean="0"/>
              <a:t>domæner, </a:t>
            </a:r>
            <a:r>
              <a:rPr lang="da-DK" dirty="0"/>
              <a:t>der har været brugt til legitime formål, når de åbner en fupbutik. </a:t>
            </a:r>
            <a:endParaRPr dirty="0"/>
          </a:p>
        </p:txBody>
      </p:sp>
      <p:sp>
        <p:nvSpPr>
          <p:cNvPr id="187" name="Shape 187"/>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3" name="Shape 193"/>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Clr>
                <a:schemeClr val="dk1"/>
              </a:buClr>
              <a:buSzPts val="1400"/>
              <a:buFont typeface="Calibri"/>
              <a:buNone/>
            </a:pPr>
            <a:r>
              <a:rPr lang="da-DK" dirty="0"/>
              <a:t>Fupbutikker overtager ofte domæner der har været brugt til legitime formål, når de åbner en fupbutik. </a:t>
            </a:r>
            <a:endParaRPr dirty="0"/>
          </a:p>
          <a:p>
            <a:pPr marL="0" lvl="0" indent="0" rtl="0">
              <a:spcBef>
                <a:spcPts val="0"/>
              </a:spcBef>
              <a:spcAft>
                <a:spcPts val="0"/>
              </a:spcAft>
              <a:buClr>
                <a:schemeClr val="dk1"/>
              </a:buClr>
              <a:buSzPts val="1400"/>
              <a:buFont typeface="Calibri"/>
              <a:buNone/>
            </a:pPr>
            <a:r>
              <a:rPr lang="da-DK" dirty="0"/>
              <a:t>Her er der ingen sammenhæng mellem webadressen, sidens titel og de </a:t>
            </a:r>
            <a:r>
              <a:rPr lang="da-DK" dirty="0" smtClean="0"/>
              <a:t>produkter, </a:t>
            </a:r>
            <a:r>
              <a:rPr lang="da-DK" dirty="0"/>
              <a:t>der bliver vist på siden.</a:t>
            </a:r>
            <a:endParaRPr dirty="0"/>
          </a:p>
          <a:p>
            <a:pPr marL="0" marR="0" lvl="0" indent="0" algn="l" rtl="0">
              <a:spcBef>
                <a:spcPts val="0"/>
              </a:spcBef>
              <a:spcAft>
                <a:spcPts val="0"/>
              </a:spcAft>
              <a:buClr>
                <a:schemeClr val="dk1"/>
              </a:buClr>
              <a:buSzPts val="1400"/>
              <a:buFont typeface="Calibri"/>
              <a:buNone/>
            </a:pPr>
            <a:endParaRPr dirty="0"/>
          </a:p>
        </p:txBody>
      </p:sp>
      <p:sp>
        <p:nvSpPr>
          <p:cNvPr id="194" name="Shape 194"/>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04" name="Shape 204"/>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12" name="Shape 212"/>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0" name="Shape 220"/>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da-DK" sz="1200" b="0" i="0" u="none" strike="noStrike" cap="none" dirty="0">
                <a:solidFill>
                  <a:schemeClr val="dk1"/>
                </a:solidFill>
                <a:latin typeface="Calibri"/>
                <a:ea typeface="Calibri"/>
                <a:cs typeface="Calibri"/>
                <a:sym typeface="Calibri"/>
              </a:rPr>
              <a:t>Det her er et eksempel på </a:t>
            </a:r>
            <a:r>
              <a:rPr lang="da-DK" dirty="0"/>
              <a:t>en </a:t>
            </a:r>
            <a:r>
              <a:rPr lang="da-DK" dirty="0" smtClean="0"/>
              <a:t>fupreklame, </a:t>
            </a:r>
            <a:r>
              <a:rPr lang="da-DK" dirty="0"/>
              <a:t>der bliver delt via en </a:t>
            </a:r>
            <a:r>
              <a:rPr lang="da-DK" dirty="0" err="1"/>
              <a:t>Facebook</a:t>
            </a:r>
            <a:r>
              <a:rPr lang="da-DK" dirty="0"/>
              <a:t> gruppe. Reklamen udgiver sig for at komme fra Elgiganten, men det er fup. Afsenderen er enten en falsk eller hacket </a:t>
            </a:r>
            <a:r>
              <a:rPr lang="da-DK" dirty="0" err="1"/>
              <a:t>Facebookprofil</a:t>
            </a:r>
            <a:r>
              <a:rPr lang="da-DK" dirty="0"/>
              <a:t>.</a:t>
            </a:r>
            <a:endParaRPr dirty="0"/>
          </a:p>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da-DK" dirty="0"/>
              <a:t>Linket leder til en </a:t>
            </a:r>
            <a:r>
              <a:rPr lang="da-DK" dirty="0" smtClean="0"/>
              <a:t>reklameside, </a:t>
            </a:r>
            <a:r>
              <a:rPr lang="da-DK" dirty="0"/>
              <a:t>der udgiver sig for at være fra Elgiganten, men den ligger på en forkert webadresse, kontrolleret af it-kriminelle.</a:t>
            </a:r>
            <a:endParaRPr dirty="0"/>
          </a:p>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8" name="Shape 238"/>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39" name="Shape 239"/>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9" name="Shape 249"/>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50" name="Shape 250"/>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0" name="Shape 260"/>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261" name="Shape 261"/>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2" name="Shape 12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da-DK" sz="1200" b="0" i="0" u="none" strike="noStrike" cap="none">
                <a:solidFill>
                  <a:schemeClr val="dk1"/>
                </a:solidFill>
                <a:latin typeface="Calibri"/>
                <a:ea typeface="Calibri"/>
                <a:cs typeface="Calibri"/>
                <a:sym typeface="Calibri"/>
              </a:rPr>
              <a:t>(Filmen varer 1:</a:t>
            </a:r>
            <a:r>
              <a:rPr lang="da-DK"/>
              <a:t>34</a:t>
            </a:r>
            <a:r>
              <a:rPr lang="da-DK" sz="1200" b="0" i="0" u="none" strike="noStrike" cap="none">
                <a:solidFill>
                  <a:schemeClr val="dk1"/>
                </a:solidFill>
                <a:latin typeface="Calibri"/>
                <a:ea typeface="Calibri"/>
                <a:cs typeface="Calibri"/>
                <a:sym typeface="Calibri"/>
              </a:rPr>
              <a:t>)</a:t>
            </a:r>
            <a:endParaRPr/>
          </a:p>
        </p:txBody>
      </p:sp>
      <p:sp>
        <p:nvSpPr>
          <p:cNvPr id="123" name="Shape 12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4" name="Shape 284"/>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da-DK" sz="1200" b="0" i="0" u="none" strike="noStrike" cap="none" dirty="0">
                <a:solidFill>
                  <a:schemeClr val="dk1"/>
                </a:solidFill>
                <a:latin typeface="Calibri"/>
                <a:ea typeface="Calibri"/>
                <a:cs typeface="Calibri"/>
                <a:sym typeface="Calibri"/>
              </a:rPr>
              <a:t>(Øvelsen tager ca. 15-20 min.)</a:t>
            </a:r>
            <a:endParaRPr dirty="0"/>
          </a:p>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285" name="Shape 285"/>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3" name="Shape 293"/>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94" name="Shape 294"/>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r>
              <a:rPr lang="da-DK"/>
              <a:t>“Om os”- siden fra Online-Mode.dk. Siden indeholder en troværdig beskrivelse, kontaktinformationer, samt virksomhedens stamoplysninger.</a:t>
            </a:r>
            <a:endParaRPr sz="1200" b="0" i="0" u="none" strike="noStrike" cap="none">
              <a:solidFill>
                <a:schemeClr val="dk1"/>
              </a:solidFill>
              <a:latin typeface="Calibri"/>
              <a:ea typeface="Calibri"/>
              <a:cs typeface="Calibri"/>
              <a:sym typeface="Calibri"/>
            </a:endParaRPr>
          </a:p>
        </p:txBody>
      </p:sp>
      <p:sp>
        <p:nvSpPr>
          <p:cNvPr id="300" name="Shape 3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r>
              <a:rPr lang="da-DK" dirty="0"/>
              <a:t>“Om os”-side fra fupbutikken otteruperhverv.dk. Siden virker utroværdig med passager der kommer fra en dårlig automatisk oversættelse. Teksten indeholder ingen kontakt, eller virksomhedsinformationer.</a:t>
            </a:r>
            <a:endParaRPr sz="1200" b="0" i="0" u="none" strike="noStrike" cap="none" dirty="0">
              <a:solidFill>
                <a:schemeClr val="dk1"/>
              </a:solidFill>
              <a:latin typeface="Calibri"/>
              <a:ea typeface="Calibri"/>
              <a:cs typeface="Calibri"/>
              <a:sym typeface="Calibri"/>
            </a:endParaRPr>
          </a:p>
        </p:txBody>
      </p:sp>
      <p:sp>
        <p:nvSpPr>
          <p:cNvPr id="308" name="Shape 30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400"/>
              <a:buFont typeface="Calibri"/>
              <a:buNone/>
            </a:pPr>
            <a:r>
              <a:rPr lang="da-DK"/>
              <a:t>“Om os”-side fra webbutikken modernlamps.dk. Selve “Om os” siden er mangelfuld og det er ikke tydeligt hvem der står bag siden, eller hvordan man kontakter den baseret på disse informationer. Man kan dog finde informationer, der bekræfter at siden er legitim ved at kigge på siden “handelsbetingelser” eller ved at verificere e-mærke certificeringen der fremgår af sidefoden.</a:t>
            </a:r>
            <a:endParaRPr sz="1200" b="0" i="0" u="none" strike="noStrike" cap="none">
              <a:solidFill>
                <a:schemeClr val="dk1"/>
              </a:solidFill>
              <a:latin typeface="Calibri"/>
              <a:ea typeface="Calibri"/>
              <a:cs typeface="Calibri"/>
              <a:sym typeface="Calibri"/>
            </a:endParaRPr>
          </a:p>
        </p:txBody>
      </p:sp>
      <p:sp>
        <p:nvSpPr>
          <p:cNvPr id="315" name="Shape 3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323" name="Shape 3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29" name="Shape 3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6" name="Shape 336"/>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da-DK"/>
              <a:t>E-mærket er en certificering af danske webbutikker. Har en butik e-mærket, er det blevet kontrolleret, at de er til at stole på. </a:t>
            </a:r>
            <a:endParaRPr/>
          </a:p>
        </p:txBody>
      </p:sp>
      <p:sp>
        <p:nvSpPr>
          <p:cNvPr id="337" name="Shape 337"/>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1000"/>
              </a:spcAft>
              <a:buClr>
                <a:schemeClr val="dk1"/>
              </a:buClr>
              <a:buSzPts val="1100"/>
              <a:buFont typeface="Arial"/>
              <a:buNone/>
            </a:pPr>
            <a:r>
              <a:rPr lang="da-DK" sz="1100" dirty="0">
                <a:latin typeface="Arial"/>
                <a:ea typeface="Arial"/>
                <a:cs typeface="Arial"/>
                <a:sym typeface="Arial"/>
              </a:rPr>
              <a:t>F</a:t>
            </a:r>
            <a:r>
              <a:rPr lang="da-DK" sz="1100" dirty="0" smtClean="0">
                <a:latin typeface="Arial"/>
                <a:ea typeface="Arial"/>
                <a:cs typeface="Arial"/>
                <a:sym typeface="Arial"/>
              </a:rPr>
              <a:t>upbutikker pryder </a:t>
            </a:r>
            <a:r>
              <a:rPr lang="da-DK" sz="1100" dirty="0">
                <a:latin typeface="Arial"/>
                <a:ea typeface="Arial"/>
                <a:cs typeface="Arial"/>
                <a:sym typeface="Arial"/>
              </a:rPr>
              <a:t>sig </a:t>
            </a:r>
            <a:r>
              <a:rPr lang="da-DK" sz="1100" dirty="0" smtClean="0">
                <a:latin typeface="Arial"/>
                <a:ea typeface="Arial"/>
                <a:cs typeface="Arial"/>
                <a:sym typeface="Arial"/>
              </a:rPr>
              <a:t>ofte med </a:t>
            </a:r>
            <a:r>
              <a:rPr lang="da-DK" sz="1100" dirty="0">
                <a:latin typeface="Arial"/>
                <a:ea typeface="Arial"/>
                <a:cs typeface="Arial"/>
                <a:sym typeface="Arial"/>
              </a:rPr>
              <a:t>falske certificeringer </a:t>
            </a:r>
            <a:r>
              <a:rPr lang="da-DK" sz="1100" dirty="0" smtClean="0">
                <a:latin typeface="Arial"/>
                <a:ea typeface="Arial"/>
                <a:cs typeface="Arial"/>
                <a:sym typeface="Arial"/>
              </a:rPr>
              <a:t>for </a:t>
            </a:r>
            <a:r>
              <a:rPr lang="da-DK" sz="1100" dirty="0">
                <a:latin typeface="Arial"/>
                <a:ea typeface="Arial"/>
                <a:cs typeface="Arial"/>
                <a:sym typeface="Arial"/>
              </a:rPr>
              <a:t>at fremstå legitime</a:t>
            </a:r>
            <a:endParaRPr sz="1200" b="0" i="0" u="none" strike="noStrike" cap="none" dirty="0">
              <a:solidFill>
                <a:schemeClr val="dk1"/>
              </a:solidFill>
              <a:latin typeface="Calibri"/>
              <a:ea typeface="Calibri"/>
              <a:cs typeface="Calibri"/>
              <a:sym typeface="Calibri"/>
            </a:endParaRPr>
          </a:p>
        </p:txBody>
      </p:sp>
      <p:sp>
        <p:nvSpPr>
          <p:cNvPr id="346" name="Shape 346"/>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2" name="Shape 352"/>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53" name="Shape 353"/>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132" name="Shape 132"/>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2" name="Shape 362"/>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63" name="Shape 363"/>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70" name="Shape 370"/>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31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9" name="Shape 379"/>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80" name="Shape 380"/>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32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6" name="Shape 386"/>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87" name="Shape 387"/>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97" name="Shape 397"/>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04" name="Shape 404"/>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0" name="Shape 410"/>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11" name="Shape 411"/>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36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17" name="Shape 4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423" name="Shape 42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0" name="Shape 140"/>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a:p>
        </p:txBody>
      </p:sp>
      <p:sp>
        <p:nvSpPr>
          <p:cNvPr id="141" name="Shape 141"/>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9" name="Shape 149"/>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da-DK"/>
              <a:t>Fup-butikkerne ligner næsten rigtige online-butikker, men hackerne har sjældent tid til at skrive gode historier om deres fupbutikker. Rigtige online-butikker vil oftest gerne fortælle om sig selv og deres historie.</a:t>
            </a:r>
            <a:endParaRPr/>
          </a:p>
        </p:txBody>
      </p:sp>
      <p:sp>
        <p:nvSpPr>
          <p:cNvPr id="157" name="Shape 157"/>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da-DK"/>
              <a:t>Størstedelen af fupbutikkerne får oversat al tekst af en computer. Derfor er fupbutikker fulde af sprogfejl og sjove formuleringer</a:t>
            </a:r>
            <a:endParaRPr/>
          </a:p>
        </p:txBody>
      </p:sp>
      <p:sp>
        <p:nvSpPr>
          <p:cNvPr id="164" name="Shape 164"/>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da-DK" dirty="0"/>
              <a:t>Fupbutikker annoncerer ofte med utrolige tilbud på mærkevarer. De ved at de fleste af os gerne vil gøre et godt </a:t>
            </a:r>
            <a:r>
              <a:rPr lang="da-DK" dirty="0" smtClean="0"/>
              <a:t>tilbud, </a:t>
            </a:r>
            <a:r>
              <a:rPr lang="da-DK" dirty="0"/>
              <a:t>og det spiller fupbutikkerne </a:t>
            </a:r>
            <a:r>
              <a:rPr lang="da-DK" dirty="0" smtClean="0"/>
              <a:t>på </a:t>
            </a:r>
            <a:r>
              <a:rPr lang="da-DK" dirty="0"/>
              <a:t>for at lokke os til at handle. Læg også mærke til de skæve priser der ender i 70 og 62 øre. Det er et tegn på at priserne er oversat til danske kroner af et automatisk computerprogram.</a:t>
            </a:r>
            <a:endParaRPr dirty="0"/>
          </a:p>
        </p:txBody>
      </p:sp>
      <p:sp>
        <p:nvSpPr>
          <p:cNvPr id="173" name="Shape 173"/>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9" name="Shape 179"/>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da-DK"/>
              <a:t>Fupbutikkerne bruger også utroværdige og underlige priser for at fremvise store besparelser. Det er utroværdigt at førprisen på t-shirten virkeligt er 3.673 dkk.</a:t>
            </a:r>
            <a:endParaRPr/>
          </a:p>
        </p:txBody>
      </p:sp>
      <p:sp>
        <p:nvSpPr>
          <p:cNvPr id="180" name="Shape 180"/>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da-DK"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Afsnitsoverskrift" type="secHead">
  <p:cSld name="SECTION_HEAD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415359"/>
              </a:buClr>
              <a:buSzPts val="6000"/>
              <a:buFont typeface="Verdana"/>
              <a:buNone/>
              <a:defRPr sz="6000" b="1" i="0" u="none" strike="noStrike" cap="none">
                <a:solidFill>
                  <a:srgbClr val="415359"/>
                </a:solidFill>
                <a:latin typeface="Verdana"/>
                <a:ea typeface="Verdana"/>
                <a:cs typeface="Verdana"/>
                <a:sym typeface="Verdana"/>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8" name="Shape 18"/>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150000"/>
              </a:lnSpc>
              <a:spcBef>
                <a:spcPts val="1000"/>
              </a:spcBef>
              <a:spcAft>
                <a:spcPts val="0"/>
              </a:spcAft>
              <a:buClr>
                <a:srgbClr val="888888"/>
              </a:buClr>
              <a:buSzPts val="2400"/>
              <a:buFont typeface="Arial"/>
              <a:buNone/>
              <a:defRPr sz="2400" b="0" i="0" u="none" strike="noStrike" cap="none">
                <a:solidFill>
                  <a:srgbClr val="888888"/>
                </a:solidFill>
                <a:latin typeface="Verdana"/>
                <a:ea typeface="Verdana"/>
                <a:cs typeface="Verdana"/>
                <a:sym typeface="Verdana"/>
              </a:defRPr>
            </a:lvl1pPr>
            <a:lvl2pPr marL="914400" marR="0" lvl="1" indent="-228600" algn="l" rtl="0">
              <a:lnSpc>
                <a:spcPct val="150000"/>
              </a:lnSpc>
              <a:spcBef>
                <a:spcPts val="500"/>
              </a:spcBef>
              <a:spcAft>
                <a:spcPts val="0"/>
              </a:spcAft>
              <a:buClr>
                <a:srgbClr val="888888"/>
              </a:buClr>
              <a:buSzPts val="2000"/>
              <a:buFont typeface="Arial"/>
              <a:buNone/>
              <a:defRPr sz="2000" b="0" i="0" u="none" strike="noStrike" cap="none">
                <a:solidFill>
                  <a:srgbClr val="888888"/>
                </a:solidFill>
                <a:latin typeface="Verdana"/>
                <a:ea typeface="Verdana"/>
                <a:cs typeface="Verdana"/>
                <a:sym typeface="Verdana"/>
              </a:defRPr>
            </a:lvl2pPr>
            <a:lvl3pPr marL="1371600" marR="0" lvl="2" indent="-228600" algn="l" rtl="0">
              <a:lnSpc>
                <a:spcPct val="150000"/>
              </a:lnSpc>
              <a:spcBef>
                <a:spcPts val="500"/>
              </a:spcBef>
              <a:spcAft>
                <a:spcPts val="0"/>
              </a:spcAft>
              <a:buClr>
                <a:srgbClr val="888888"/>
              </a:buClr>
              <a:buSzPts val="1800"/>
              <a:buFont typeface="Arial"/>
              <a:buNone/>
              <a:defRPr sz="1800" b="0" i="0" u="none" strike="noStrike" cap="none">
                <a:solidFill>
                  <a:srgbClr val="888888"/>
                </a:solidFill>
                <a:latin typeface="Verdana"/>
                <a:ea typeface="Verdana"/>
                <a:cs typeface="Verdana"/>
                <a:sym typeface="Verdana"/>
              </a:defRPr>
            </a:lvl3pPr>
            <a:lvl4pPr marL="1828800" marR="0" lvl="3" indent="-228600" algn="l" rtl="0">
              <a:lnSpc>
                <a:spcPct val="150000"/>
              </a:lnSpc>
              <a:spcBef>
                <a:spcPts val="500"/>
              </a:spcBef>
              <a:spcAft>
                <a:spcPts val="0"/>
              </a:spcAft>
              <a:buClr>
                <a:srgbClr val="888888"/>
              </a:buClr>
              <a:buSzPts val="1600"/>
              <a:buFont typeface="Arial"/>
              <a:buNone/>
              <a:defRPr sz="1600" b="0" i="0" u="none" strike="noStrike" cap="none">
                <a:solidFill>
                  <a:srgbClr val="888888"/>
                </a:solidFill>
                <a:latin typeface="Verdana"/>
                <a:ea typeface="Verdana"/>
                <a:cs typeface="Verdana"/>
                <a:sym typeface="Verdana"/>
              </a:defRPr>
            </a:lvl4pPr>
            <a:lvl5pPr marL="2286000" marR="0" lvl="4" indent="-228600" algn="l" rtl="0">
              <a:lnSpc>
                <a:spcPct val="150000"/>
              </a:lnSpc>
              <a:spcBef>
                <a:spcPts val="500"/>
              </a:spcBef>
              <a:spcAft>
                <a:spcPts val="0"/>
              </a:spcAft>
              <a:buClr>
                <a:srgbClr val="888888"/>
              </a:buClr>
              <a:buSzPts val="1600"/>
              <a:buFont typeface="Arial"/>
              <a:buNone/>
              <a:defRPr sz="1600" b="0" i="0" u="none" strike="noStrike" cap="none">
                <a:solidFill>
                  <a:srgbClr val="888888"/>
                </a:solidFill>
                <a:latin typeface="Verdana"/>
                <a:ea typeface="Verdana"/>
                <a:cs typeface="Verdana"/>
                <a:sym typeface="Verdana"/>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Verdana"/>
                <a:ea typeface="Verdana"/>
                <a:cs typeface="Verdana"/>
                <a:sym typeface="Verdana"/>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Verdana"/>
                <a:ea typeface="Verdana"/>
                <a:cs typeface="Verdana"/>
                <a:sym typeface="Verdana"/>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Verdana"/>
                <a:ea typeface="Verdana"/>
                <a:cs typeface="Verdana"/>
                <a:sym typeface="Verdana"/>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Verdana"/>
                <a:ea typeface="Verdana"/>
                <a:cs typeface="Verdana"/>
                <a:sym typeface="Verdana"/>
              </a:defRPr>
            </a:lvl9pPr>
          </a:lstStyle>
          <a:p>
            <a:endParaRPr/>
          </a:p>
        </p:txBody>
      </p:sp>
      <p:sp>
        <p:nvSpPr>
          <p:cNvPr id="19" name="Shape 1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0" name="Shape 2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1" name="Shape 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o indholdsobjekter" type="twoObj">
  <p:cSld name="TWO_OBJECTS">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73" name="Shape 73"/>
          <p:cNvSpPr txBox="1">
            <a:spLocks noGrp="1"/>
          </p:cNvSpPr>
          <p:nvPr>
            <p:ph type="body" idx="1"/>
          </p:nvPr>
        </p:nvSpPr>
        <p:spPr>
          <a:xfrm>
            <a:off x="838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150000"/>
              </a:lnSpc>
              <a:spcBef>
                <a:spcPts val="1000"/>
              </a:spcBef>
              <a:spcAft>
                <a:spcPts val="0"/>
              </a:spcAft>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914400" marR="0" lvl="1" indent="-381000" algn="l" rtl="0">
              <a:lnSpc>
                <a:spcPct val="150000"/>
              </a:lnSpc>
              <a:spcBef>
                <a:spcPts val="500"/>
              </a:spcBef>
              <a:spcAft>
                <a:spcPts val="0"/>
              </a:spcAft>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371600" marR="0" lvl="2" indent="-355600" algn="l" rtl="0">
              <a:lnSpc>
                <a:spcPct val="150000"/>
              </a:lnSpc>
              <a:spcBef>
                <a:spcPts val="500"/>
              </a:spcBef>
              <a:spcAft>
                <a:spcPts val="0"/>
              </a:spcAft>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828800" marR="0" lvl="3"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286000" marR="0" lvl="4"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74" name="Shape 74"/>
          <p:cNvSpPr txBox="1">
            <a:spLocks noGrp="1"/>
          </p:cNvSpPr>
          <p:nvPr>
            <p:ph type="body" idx="2"/>
          </p:nvPr>
        </p:nvSpPr>
        <p:spPr>
          <a:xfrm>
            <a:off x="6172200" y="1825625"/>
            <a:ext cx="5181600" cy="4351338"/>
          </a:xfrm>
          <a:prstGeom prst="rect">
            <a:avLst/>
          </a:prstGeom>
          <a:noFill/>
          <a:ln>
            <a:noFill/>
          </a:ln>
        </p:spPr>
        <p:txBody>
          <a:bodyPr spcFirstLastPara="1" wrap="square" lIns="91425" tIns="91425" rIns="91425" bIns="91425" anchor="t" anchorCtr="0"/>
          <a:lstStyle>
            <a:lvl1pPr marL="457200" marR="0" lvl="0" indent="-406400" algn="l" rtl="0">
              <a:lnSpc>
                <a:spcPct val="150000"/>
              </a:lnSpc>
              <a:spcBef>
                <a:spcPts val="1000"/>
              </a:spcBef>
              <a:spcAft>
                <a:spcPts val="0"/>
              </a:spcAft>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914400" marR="0" lvl="1" indent="-381000" algn="l" rtl="0">
              <a:lnSpc>
                <a:spcPct val="150000"/>
              </a:lnSpc>
              <a:spcBef>
                <a:spcPts val="500"/>
              </a:spcBef>
              <a:spcAft>
                <a:spcPts val="0"/>
              </a:spcAft>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371600" marR="0" lvl="2" indent="-355600" algn="l" rtl="0">
              <a:lnSpc>
                <a:spcPct val="150000"/>
              </a:lnSpc>
              <a:spcBef>
                <a:spcPts val="500"/>
              </a:spcBef>
              <a:spcAft>
                <a:spcPts val="0"/>
              </a:spcAft>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828800" marR="0" lvl="3"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286000" marR="0" lvl="4"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75" name="Shape 75"/>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76" name="Shape 76"/>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77" name="Shape 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ammenligning" type="twoTxTwoObj">
  <p:cSld name="TWO_OBJECTS_WITH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839788"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80" name="Shape 80"/>
          <p:cNvSpPr txBox="1">
            <a:spLocks noGrp="1"/>
          </p:cNvSpPr>
          <p:nvPr>
            <p:ph type="body" idx="1"/>
          </p:nvPr>
        </p:nvSpPr>
        <p:spPr>
          <a:xfrm>
            <a:off x="839788" y="1681163"/>
            <a:ext cx="5157787" cy="823912"/>
          </a:xfrm>
          <a:prstGeom prst="rect">
            <a:avLst/>
          </a:prstGeom>
          <a:noFill/>
          <a:ln>
            <a:noFill/>
          </a:ln>
        </p:spPr>
        <p:txBody>
          <a:bodyPr spcFirstLastPara="1" wrap="square" lIns="91425" tIns="91425" rIns="91425" bIns="91425" anchor="b" anchorCtr="0"/>
          <a:lstStyle>
            <a:lvl1pPr marL="457200" marR="0" lvl="0" indent="-228600" algn="l" rtl="0">
              <a:lnSpc>
                <a:spcPct val="150000"/>
              </a:lnSpc>
              <a:spcBef>
                <a:spcPts val="1000"/>
              </a:spcBef>
              <a:spcAft>
                <a:spcPts val="0"/>
              </a:spcAft>
              <a:buClr>
                <a:srgbClr val="415359"/>
              </a:buClr>
              <a:buSzPts val="2400"/>
              <a:buFont typeface="Arial"/>
              <a:buNone/>
              <a:defRPr sz="2400" b="1" i="0" u="none" strike="noStrike" cap="none">
                <a:solidFill>
                  <a:srgbClr val="415359"/>
                </a:solidFill>
                <a:latin typeface="Verdana"/>
                <a:ea typeface="Verdana"/>
                <a:cs typeface="Verdana"/>
                <a:sym typeface="Verdana"/>
              </a:defRPr>
            </a:lvl1pPr>
            <a:lvl2pPr marL="914400" marR="0" lvl="1" indent="-228600" algn="l" rtl="0">
              <a:lnSpc>
                <a:spcPct val="150000"/>
              </a:lnSpc>
              <a:spcBef>
                <a:spcPts val="500"/>
              </a:spcBef>
              <a:spcAft>
                <a:spcPts val="0"/>
              </a:spcAft>
              <a:buClr>
                <a:srgbClr val="415359"/>
              </a:buClr>
              <a:buSzPts val="2000"/>
              <a:buFont typeface="Arial"/>
              <a:buNone/>
              <a:defRPr sz="2000" b="1" i="0" u="none" strike="noStrike" cap="none">
                <a:solidFill>
                  <a:srgbClr val="415359"/>
                </a:solidFill>
                <a:latin typeface="Verdana"/>
                <a:ea typeface="Verdana"/>
                <a:cs typeface="Verdana"/>
                <a:sym typeface="Verdana"/>
              </a:defRPr>
            </a:lvl2pPr>
            <a:lvl3pPr marL="1371600" marR="0" lvl="2" indent="-228600" algn="l" rtl="0">
              <a:lnSpc>
                <a:spcPct val="150000"/>
              </a:lnSpc>
              <a:spcBef>
                <a:spcPts val="500"/>
              </a:spcBef>
              <a:spcAft>
                <a:spcPts val="0"/>
              </a:spcAft>
              <a:buClr>
                <a:srgbClr val="415359"/>
              </a:buClr>
              <a:buSzPts val="1800"/>
              <a:buFont typeface="Arial"/>
              <a:buNone/>
              <a:defRPr sz="1800" b="1" i="0" u="none" strike="noStrike" cap="none">
                <a:solidFill>
                  <a:srgbClr val="415359"/>
                </a:solidFill>
                <a:latin typeface="Verdana"/>
                <a:ea typeface="Verdana"/>
                <a:cs typeface="Verdana"/>
                <a:sym typeface="Verdana"/>
              </a:defRPr>
            </a:lvl3pPr>
            <a:lvl4pPr marL="1828800" marR="0" lvl="3" indent="-228600" algn="l" rtl="0">
              <a:lnSpc>
                <a:spcPct val="150000"/>
              </a:lnSpc>
              <a:spcBef>
                <a:spcPts val="500"/>
              </a:spcBef>
              <a:spcAft>
                <a:spcPts val="0"/>
              </a:spcAft>
              <a:buClr>
                <a:srgbClr val="415359"/>
              </a:buClr>
              <a:buSzPts val="1600"/>
              <a:buFont typeface="Arial"/>
              <a:buNone/>
              <a:defRPr sz="1600" b="1" i="0" u="none" strike="noStrike" cap="none">
                <a:solidFill>
                  <a:srgbClr val="415359"/>
                </a:solidFill>
                <a:latin typeface="Verdana"/>
                <a:ea typeface="Verdana"/>
                <a:cs typeface="Verdana"/>
                <a:sym typeface="Verdana"/>
              </a:defRPr>
            </a:lvl4pPr>
            <a:lvl5pPr marL="2286000" marR="0" lvl="4" indent="-228600" algn="l" rtl="0">
              <a:lnSpc>
                <a:spcPct val="150000"/>
              </a:lnSpc>
              <a:spcBef>
                <a:spcPts val="500"/>
              </a:spcBef>
              <a:spcAft>
                <a:spcPts val="0"/>
              </a:spcAft>
              <a:buClr>
                <a:srgbClr val="415359"/>
              </a:buClr>
              <a:buSzPts val="1600"/>
              <a:buFont typeface="Arial"/>
              <a:buNone/>
              <a:defRPr sz="1600" b="1" i="0" u="none" strike="noStrike" cap="none">
                <a:solidFill>
                  <a:srgbClr val="415359"/>
                </a:solidFill>
                <a:latin typeface="Verdana"/>
                <a:ea typeface="Verdana"/>
                <a:cs typeface="Verdana"/>
                <a:sym typeface="Verdana"/>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81" name="Shape 81"/>
          <p:cNvSpPr txBox="1">
            <a:spLocks noGrp="1"/>
          </p:cNvSpPr>
          <p:nvPr>
            <p:ph type="body" idx="2"/>
          </p:nvPr>
        </p:nvSpPr>
        <p:spPr>
          <a:xfrm>
            <a:off x="839788" y="2505075"/>
            <a:ext cx="5157787" cy="3684588"/>
          </a:xfrm>
          <a:prstGeom prst="rect">
            <a:avLst/>
          </a:prstGeom>
          <a:noFill/>
          <a:ln>
            <a:noFill/>
          </a:ln>
        </p:spPr>
        <p:txBody>
          <a:bodyPr spcFirstLastPara="1" wrap="square" lIns="91425" tIns="91425" rIns="91425" bIns="91425" anchor="t" anchorCtr="0"/>
          <a:lstStyle>
            <a:lvl1pPr marL="457200" marR="0" lvl="0" indent="-406400" algn="l" rtl="0">
              <a:lnSpc>
                <a:spcPct val="150000"/>
              </a:lnSpc>
              <a:spcBef>
                <a:spcPts val="1000"/>
              </a:spcBef>
              <a:spcAft>
                <a:spcPts val="0"/>
              </a:spcAft>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914400" marR="0" lvl="1" indent="-381000" algn="l" rtl="0">
              <a:lnSpc>
                <a:spcPct val="150000"/>
              </a:lnSpc>
              <a:spcBef>
                <a:spcPts val="500"/>
              </a:spcBef>
              <a:spcAft>
                <a:spcPts val="0"/>
              </a:spcAft>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371600" marR="0" lvl="2" indent="-355600" algn="l" rtl="0">
              <a:lnSpc>
                <a:spcPct val="150000"/>
              </a:lnSpc>
              <a:spcBef>
                <a:spcPts val="500"/>
              </a:spcBef>
              <a:spcAft>
                <a:spcPts val="0"/>
              </a:spcAft>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828800" marR="0" lvl="3"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286000" marR="0" lvl="4"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82" name="Shape 82"/>
          <p:cNvSpPr txBox="1">
            <a:spLocks noGrp="1"/>
          </p:cNvSpPr>
          <p:nvPr>
            <p:ph type="body" idx="3"/>
          </p:nvPr>
        </p:nvSpPr>
        <p:spPr>
          <a:xfrm>
            <a:off x="6172200" y="1681163"/>
            <a:ext cx="5183188" cy="823912"/>
          </a:xfrm>
          <a:prstGeom prst="rect">
            <a:avLst/>
          </a:prstGeom>
          <a:noFill/>
          <a:ln>
            <a:noFill/>
          </a:ln>
        </p:spPr>
        <p:txBody>
          <a:bodyPr spcFirstLastPara="1" wrap="square" lIns="91425" tIns="91425" rIns="91425" bIns="91425" anchor="b" anchorCtr="0"/>
          <a:lstStyle>
            <a:lvl1pPr marL="457200" marR="0" lvl="0" indent="-228600" algn="l" rtl="0">
              <a:lnSpc>
                <a:spcPct val="150000"/>
              </a:lnSpc>
              <a:spcBef>
                <a:spcPts val="1000"/>
              </a:spcBef>
              <a:spcAft>
                <a:spcPts val="0"/>
              </a:spcAft>
              <a:buClr>
                <a:srgbClr val="415359"/>
              </a:buClr>
              <a:buSzPts val="2400"/>
              <a:buFont typeface="Arial"/>
              <a:buNone/>
              <a:defRPr sz="2400" b="1" i="0" u="none" strike="noStrike" cap="none">
                <a:solidFill>
                  <a:srgbClr val="415359"/>
                </a:solidFill>
                <a:latin typeface="Verdana"/>
                <a:ea typeface="Verdana"/>
                <a:cs typeface="Verdana"/>
                <a:sym typeface="Verdana"/>
              </a:defRPr>
            </a:lvl1pPr>
            <a:lvl2pPr marL="914400" marR="0" lvl="1" indent="-228600" algn="l" rtl="0">
              <a:lnSpc>
                <a:spcPct val="150000"/>
              </a:lnSpc>
              <a:spcBef>
                <a:spcPts val="500"/>
              </a:spcBef>
              <a:spcAft>
                <a:spcPts val="0"/>
              </a:spcAft>
              <a:buClr>
                <a:srgbClr val="415359"/>
              </a:buClr>
              <a:buSzPts val="2000"/>
              <a:buFont typeface="Arial"/>
              <a:buNone/>
              <a:defRPr sz="2000" b="1" i="0" u="none" strike="noStrike" cap="none">
                <a:solidFill>
                  <a:srgbClr val="415359"/>
                </a:solidFill>
                <a:latin typeface="Verdana"/>
                <a:ea typeface="Verdana"/>
                <a:cs typeface="Verdana"/>
                <a:sym typeface="Verdana"/>
              </a:defRPr>
            </a:lvl2pPr>
            <a:lvl3pPr marL="1371600" marR="0" lvl="2" indent="-228600" algn="l" rtl="0">
              <a:lnSpc>
                <a:spcPct val="150000"/>
              </a:lnSpc>
              <a:spcBef>
                <a:spcPts val="500"/>
              </a:spcBef>
              <a:spcAft>
                <a:spcPts val="0"/>
              </a:spcAft>
              <a:buClr>
                <a:srgbClr val="415359"/>
              </a:buClr>
              <a:buSzPts val="1800"/>
              <a:buFont typeface="Arial"/>
              <a:buNone/>
              <a:defRPr sz="1800" b="1" i="0" u="none" strike="noStrike" cap="none">
                <a:solidFill>
                  <a:srgbClr val="415359"/>
                </a:solidFill>
                <a:latin typeface="Verdana"/>
                <a:ea typeface="Verdana"/>
                <a:cs typeface="Verdana"/>
                <a:sym typeface="Verdana"/>
              </a:defRPr>
            </a:lvl3pPr>
            <a:lvl4pPr marL="1828800" marR="0" lvl="3" indent="-228600" algn="l" rtl="0">
              <a:lnSpc>
                <a:spcPct val="150000"/>
              </a:lnSpc>
              <a:spcBef>
                <a:spcPts val="500"/>
              </a:spcBef>
              <a:spcAft>
                <a:spcPts val="0"/>
              </a:spcAft>
              <a:buClr>
                <a:srgbClr val="415359"/>
              </a:buClr>
              <a:buSzPts val="1600"/>
              <a:buFont typeface="Arial"/>
              <a:buNone/>
              <a:defRPr sz="1600" b="1" i="0" u="none" strike="noStrike" cap="none">
                <a:solidFill>
                  <a:srgbClr val="415359"/>
                </a:solidFill>
                <a:latin typeface="Verdana"/>
                <a:ea typeface="Verdana"/>
                <a:cs typeface="Verdana"/>
                <a:sym typeface="Verdana"/>
              </a:defRPr>
            </a:lvl4pPr>
            <a:lvl5pPr marL="2286000" marR="0" lvl="4" indent="-228600" algn="l" rtl="0">
              <a:lnSpc>
                <a:spcPct val="150000"/>
              </a:lnSpc>
              <a:spcBef>
                <a:spcPts val="500"/>
              </a:spcBef>
              <a:spcAft>
                <a:spcPts val="0"/>
              </a:spcAft>
              <a:buClr>
                <a:srgbClr val="415359"/>
              </a:buClr>
              <a:buSzPts val="1600"/>
              <a:buFont typeface="Arial"/>
              <a:buNone/>
              <a:defRPr sz="1600" b="1" i="0" u="none" strike="noStrike" cap="none">
                <a:solidFill>
                  <a:srgbClr val="415359"/>
                </a:solidFill>
                <a:latin typeface="Verdana"/>
                <a:ea typeface="Verdana"/>
                <a:cs typeface="Verdana"/>
                <a:sym typeface="Verdana"/>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83" name="Shape 83"/>
          <p:cNvSpPr txBox="1">
            <a:spLocks noGrp="1"/>
          </p:cNvSpPr>
          <p:nvPr>
            <p:ph type="body" idx="4"/>
          </p:nvPr>
        </p:nvSpPr>
        <p:spPr>
          <a:xfrm>
            <a:off x="6172200" y="2505075"/>
            <a:ext cx="5183188" cy="3684588"/>
          </a:xfrm>
          <a:prstGeom prst="rect">
            <a:avLst/>
          </a:prstGeom>
          <a:noFill/>
          <a:ln>
            <a:noFill/>
          </a:ln>
        </p:spPr>
        <p:txBody>
          <a:bodyPr spcFirstLastPara="1" wrap="square" lIns="91425" tIns="91425" rIns="91425" bIns="91425" anchor="t" anchorCtr="0"/>
          <a:lstStyle>
            <a:lvl1pPr marL="457200" marR="0" lvl="0" indent="-406400" algn="l" rtl="0">
              <a:lnSpc>
                <a:spcPct val="150000"/>
              </a:lnSpc>
              <a:spcBef>
                <a:spcPts val="1000"/>
              </a:spcBef>
              <a:spcAft>
                <a:spcPts val="0"/>
              </a:spcAft>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914400" marR="0" lvl="1" indent="-381000" algn="l" rtl="0">
              <a:lnSpc>
                <a:spcPct val="150000"/>
              </a:lnSpc>
              <a:spcBef>
                <a:spcPts val="500"/>
              </a:spcBef>
              <a:spcAft>
                <a:spcPts val="0"/>
              </a:spcAft>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371600" marR="0" lvl="2" indent="-355600" algn="l" rtl="0">
              <a:lnSpc>
                <a:spcPct val="150000"/>
              </a:lnSpc>
              <a:spcBef>
                <a:spcPts val="500"/>
              </a:spcBef>
              <a:spcAft>
                <a:spcPts val="0"/>
              </a:spcAft>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828800" marR="0" lvl="3"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286000" marR="0" lvl="4"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84" name="Shape 8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85" name="Shape 8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86" name="Shape 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ammenligning">
  <p:cSld name="1_Sammenligning">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759578" y="750721"/>
            <a:ext cx="5833727" cy="82391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1000"/>
              </a:spcBef>
              <a:spcAft>
                <a:spcPts val="0"/>
              </a:spcAft>
              <a:buClr>
                <a:srgbClr val="415359"/>
              </a:buClr>
              <a:buSzPts val="2800"/>
              <a:buFont typeface="Arial"/>
              <a:buNone/>
              <a:defRPr sz="2800" b="1" i="0" u="none" strike="noStrike" cap="none">
                <a:solidFill>
                  <a:srgbClr val="415359"/>
                </a:solidFill>
                <a:latin typeface="Verdana"/>
                <a:ea typeface="Verdana"/>
                <a:cs typeface="Verdana"/>
                <a:sym typeface="Verdana"/>
              </a:defRPr>
            </a:lvl1pPr>
            <a:lvl2pPr marL="914400" marR="0" lvl="1" indent="-228600" algn="l" rtl="0">
              <a:lnSpc>
                <a:spcPct val="150000"/>
              </a:lnSpc>
              <a:spcBef>
                <a:spcPts val="500"/>
              </a:spcBef>
              <a:spcAft>
                <a:spcPts val="0"/>
              </a:spcAft>
              <a:buClr>
                <a:srgbClr val="415359"/>
              </a:buClr>
              <a:buSzPts val="2000"/>
              <a:buFont typeface="Arial"/>
              <a:buNone/>
              <a:defRPr sz="2000" b="1" i="0" u="none" strike="noStrike" cap="none">
                <a:solidFill>
                  <a:srgbClr val="415359"/>
                </a:solidFill>
                <a:latin typeface="Verdana"/>
                <a:ea typeface="Verdana"/>
                <a:cs typeface="Verdana"/>
                <a:sym typeface="Verdana"/>
              </a:defRPr>
            </a:lvl2pPr>
            <a:lvl3pPr marL="1371600" marR="0" lvl="2" indent="-228600" algn="l" rtl="0">
              <a:lnSpc>
                <a:spcPct val="150000"/>
              </a:lnSpc>
              <a:spcBef>
                <a:spcPts val="500"/>
              </a:spcBef>
              <a:spcAft>
                <a:spcPts val="0"/>
              </a:spcAft>
              <a:buClr>
                <a:srgbClr val="415359"/>
              </a:buClr>
              <a:buSzPts val="1800"/>
              <a:buFont typeface="Arial"/>
              <a:buNone/>
              <a:defRPr sz="1800" b="1" i="0" u="none" strike="noStrike" cap="none">
                <a:solidFill>
                  <a:srgbClr val="415359"/>
                </a:solidFill>
                <a:latin typeface="Verdana"/>
                <a:ea typeface="Verdana"/>
                <a:cs typeface="Verdana"/>
                <a:sym typeface="Verdana"/>
              </a:defRPr>
            </a:lvl3pPr>
            <a:lvl4pPr marL="1828800" marR="0" lvl="3" indent="-228600" algn="l" rtl="0">
              <a:lnSpc>
                <a:spcPct val="150000"/>
              </a:lnSpc>
              <a:spcBef>
                <a:spcPts val="500"/>
              </a:spcBef>
              <a:spcAft>
                <a:spcPts val="0"/>
              </a:spcAft>
              <a:buClr>
                <a:srgbClr val="415359"/>
              </a:buClr>
              <a:buSzPts val="1600"/>
              <a:buFont typeface="Arial"/>
              <a:buNone/>
              <a:defRPr sz="1600" b="1" i="0" u="none" strike="noStrike" cap="none">
                <a:solidFill>
                  <a:srgbClr val="415359"/>
                </a:solidFill>
                <a:latin typeface="Verdana"/>
                <a:ea typeface="Verdana"/>
                <a:cs typeface="Verdana"/>
                <a:sym typeface="Verdana"/>
              </a:defRPr>
            </a:lvl4pPr>
            <a:lvl5pPr marL="2286000" marR="0" lvl="4" indent="-228600" algn="l" rtl="0">
              <a:lnSpc>
                <a:spcPct val="150000"/>
              </a:lnSpc>
              <a:spcBef>
                <a:spcPts val="500"/>
              </a:spcBef>
              <a:spcAft>
                <a:spcPts val="0"/>
              </a:spcAft>
              <a:buClr>
                <a:srgbClr val="415359"/>
              </a:buClr>
              <a:buSzPts val="1600"/>
              <a:buFont typeface="Arial"/>
              <a:buNone/>
              <a:defRPr sz="1600" b="1" i="0" u="none" strike="noStrike" cap="none">
                <a:solidFill>
                  <a:srgbClr val="415359"/>
                </a:solidFill>
                <a:latin typeface="Verdana"/>
                <a:ea typeface="Verdana"/>
                <a:cs typeface="Verdana"/>
                <a:sym typeface="Verdana"/>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Verdana"/>
                <a:ea typeface="Verdana"/>
                <a:cs typeface="Verdana"/>
                <a:sym typeface="Verdana"/>
              </a:defRPr>
            </a:lvl9pPr>
          </a:lstStyle>
          <a:p>
            <a:endParaRPr/>
          </a:p>
        </p:txBody>
      </p:sp>
      <p:sp>
        <p:nvSpPr>
          <p:cNvPr id="89" name="Shape 89"/>
          <p:cNvSpPr txBox="1">
            <a:spLocks noGrp="1"/>
          </p:cNvSpPr>
          <p:nvPr>
            <p:ph type="body" idx="2"/>
          </p:nvPr>
        </p:nvSpPr>
        <p:spPr>
          <a:xfrm>
            <a:off x="759578" y="1876925"/>
            <a:ext cx="5833727" cy="433136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415359"/>
              </a:buClr>
              <a:buSzPts val="2400"/>
              <a:buFont typeface="Arial"/>
              <a:buNone/>
              <a:defRPr sz="2400" b="0" i="0" u="none" strike="noStrike" cap="none">
                <a:solidFill>
                  <a:srgbClr val="415359"/>
                </a:solidFill>
                <a:latin typeface="Verdana"/>
                <a:ea typeface="Verdana"/>
                <a:cs typeface="Verdana"/>
                <a:sym typeface="Verdana"/>
              </a:defRPr>
            </a:lvl1pPr>
            <a:lvl2pPr marL="914400" marR="0" lvl="1" indent="-228600" algn="l" rtl="0">
              <a:lnSpc>
                <a:spcPct val="150000"/>
              </a:lnSpc>
              <a:spcBef>
                <a:spcPts val="500"/>
              </a:spcBef>
              <a:spcAft>
                <a:spcPts val="0"/>
              </a:spcAft>
              <a:buClr>
                <a:srgbClr val="415359"/>
              </a:buClr>
              <a:buSzPts val="2400"/>
              <a:buFont typeface="Arial"/>
              <a:buNone/>
              <a:defRPr sz="2400" b="0" i="0" u="none" strike="noStrike" cap="none">
                <a:solidFill>
                  <a:srgbClr val="415359"/>
                </a:solidFill>
                <a:latin typeface="Verdana"/>
                <a:ea typeface="Verdana"/>
                <a:cs typeface="Verdana"/>
                <a:sym typeface="Verdana"/>
              </a:defRPr>
            </a:lvl2pPr>
            <a:lvl3pPr marL="1371600" marR="0" lvl="2" indent="-228600" algn="l" rtl="0">
              <a:lnSpc>
                <a:spcPct val="150000"/>
              </a:lnSpc>
              <a:spcBef>
                <a:spcPts val="500"/>
              </a:spcBef>
              <a:spcAft>
                <a:spcPts val="0"/>
              </a:spcAft>
              <a:buClr>
                <a:srgbClr val="415359"/>
              </a:buClr>
              <a:buSzPts val="2000"/>
              <a:buFont typeface="Arial"/>
              <a:buNone/>
              <a:defRPr sz="2000" b="0" i="0" u="none" strike="noStrike" cap="none">
                <a:solidFill>
                  <a:srgbClr val="415359"/>
                </a:solidFill>
                <a:latin typeface="Verdana"/>
                <a:ea typeface="Verdana"/>
                <a:cs typeface="Verdana"/>
                <a:sym typeface="Verdana"/>
              </a:defRPr>
            </a:lvl3pPr>
            <a:lvl4pPr marL="1828800" marR="0" lvl="3" indent="-228600" algn="l" rtl="0">
              <a:lnSpc>
                <a:spcPct val="150000"/>
              </a:lnSpc>
              <a:spcBef>
                <a:spcPts val="500"/>
              </a:spcBef>
              <a:spcAft>
                <a:spcPts val="0"/>
              </a:spcAft>
              <a:buClr>
                <a:srgbClr val="415359"/>
              </a:buClr>
              <a:buSzPts val="1800"/>
              <a:buFont typeface="Arial"/>
              <a:buNone/>
              <a:defRPr sz="1800" b="0" i="0" u="none" strike="noStrike" cap="none">
                <a:solidFill>
                  <a:srgbClr val="415359"/>
                </a:solidFill>
                <a:latin typeface="Verdana"/>
                <a:ea typeface="Verdana"/>
                <a:cs typeface="Verdana"/>
                <a:sym typeface="Verdana"/>
              </a:defRPr>
            </a:lvl4pPr>
            <a:lvl5pPr marL="2286000" marR="0" lvl="4" indent="-228600" algn="l" rtl="0">
              <a:lnSpc>
                <a:spcPct val="150000"/>
              </a:lnSpc>
              <a:spcBef>
                <a:spcPts val="500"/>
              </a:spcBef>
              <a:spcAft>
                <a:spcPts val="0"/>
              </a:spcAft>
              <a:buClr>
                <a:srgbClr val="415359"/>
              </a:buClr>
              <a:buSzPts val="1800"/>
              <a:buFont typeface="Arial"/>
              <a:buNone/>
              <a:defRPr sz="1800" b="0" i="0" u="none" strike="noStrike" cap="none">
                <a:solidFill>
                  <a:srgbClr val="415359"/>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90" name="Shape 9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91" name="Shape 9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92" name="Shape 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dhold med billedtekst" type="objTx">
  <p:cSld name="OBJECT_WITH_CAPTION_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415359"/>
              </a:buClr>
              <a:buSzPts val="3200"/>
              <a:buFont typeface="Verdana"/>
              <a:buNone/>
              <a:defRPr sz="3200" b="1" i="0" u="none" strike="noStrike" cap="none">
                <a:solidFill>
                  <a:srgbClr val="415359"/>
                </a:solidFill>
                <a:latin typeface="Verdana"/>
                <a:ea typeface="Verdana"/>
                <a:cs typeface="Verdana"/>
                <a:sym typeface="Verdana"/>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95" name="Shape 95"/>
          <p:cNvSpPr txBox="1">
            <a:spLocks noGrp="1"/>
          </p:cNvSpPr>
          <p:nvPr>
            <p:ph type="body" idx="1"/>
          </p:nvPr>
        </p:nvSpPr>
        <p:spPr>
          <a:xfrm>
            <a:off x="5183188" y="987425"/>
            <a:ext cx="6172200" cy="4873625"/>
          </a:xfrm>
          <a:prstGeom prst="rect">
            <a:avLst/>
          </a:prstGeom>
          <a:noFill/>
          <a:ln>
            <a:noFill/>
          </a:ln>
        </p:spPr>
        <p:txBody>
          <a:bodyPr spcFirstLastPara="1" wrap="square" lIns="91425" tIns="91425" rIns="91425" bIns="91425" anchor="t" anchorCtr="0"/>
          <a:lstStyle>
            <a:lvl1pPr marL="457200" marR="0" lvl="0" indent="-431800" algn="l" rtl="0">
              <a:lnSpc>
                <a:spcPct val="150000"/>
              </a:lnSpc>
              <a:spcBef>
                <a:spcPts val="1000"/>
              </a:spcBef>
              <a:spcAft>
                <a:spcPts val="0"/>
              </a:spcAft>
              <a:buClr>
                <a:srgbClr val="415359"/>
              </a:buClr>
              <a:buSzPts val="3200"/>
              <a:buFont typeface="Arial"/>
              <a:buChar char="•"/>
              <a:defRPr sz="3200" b="0" i="0" u="none" strike="noStrike" cap="none">
                <a:solidFill>
                  <a:srgbClr val="415359"/>
                </a:solidFill>
                <a:latin typeface="Verdana"/>
                <a:ea typeface="Verdana"/>
                <a:cs typeface="Verdana"/>
                <a:sym typeface="Verdana"/>
              </a:defRPr>
            </a:lvl1pPr>
            <a:lvl2pPr marL="914400" marR="0" lvl="1" indent="-406400" algn="l" rtl="0">
              <a:lnSpc>
                <a:spcPct val="150000"/>
              </a:lnSpc>
              <a:spcBef>
                <a:spcPts val="500"/>
              </a:spcBef>
              <a:spcAft>
                <a:spcPts val="0"/>
              </a:spcAft>
              <a:buClr>
                <a:srgbClr val="415359"/>
              </a:buClr>
              <a:buSzPts val="2800"/>
              <a:buFont typeface="Arial"/>
              <a:buChar char="•"/>
              <a:defRPr sz="2800" b="0" i="0" u="none" strike="noStrike" cap="none">
                <a:solidFill>
                  <a:srgbClr val="415359"/>
                </a:solidFill>
                <a:latin typeface="Verdana"/>
                <a:ea typeface="Verdana"/>
                <a:cs typeface="Verdana"/>
                <a:sym typeface="Verdana"/>
              </a:defRPr>
            </a:lvl2pPr>
            <a:lvl3pPr marL="1371600" marR="0" lvl="2" indent="-381000" algn="l" rtl="0">
              <a:lnSpc>
                <a:spcPct val="150000"/>
              </a:lnSpc>
              <a:spcBef>
                <a:spcPts val="500"/>
              </a:spcBef>
              <a:spcAft>
                <a:spcPts val="0"/>
              </a:spcAft>
              <a:buClr>
                <a:srgbClr val="415359"/>
              </a:buClr>
              <a:buSzPts val="2400"/>
              <a:buFont typeface="Arial"/>
              <a:buChar char="•"/>
              <a:defRPr sz="2400" b="0" i="0" u="none" strike="noStrike" cap="none">
                <a:solidFill>
                  <a:srgbClr val="415359"/>
                </a:solidFill>
                <a:latin typeface="Verdana"/>
                <a:ea typeface="Verdana"/>
                <a:cs typeface="Verdana"/>
                <a:sym typeface="Verdana"/>
              </a:defRPr>
            </a:lvl3pPr>
            <a:lvl4pPr marL="1828800" marR="0" lvl="3" indent="-355600" algn="l" rtl="0">
              <a:lnSpc>
                <a:spcPct val="150000"/>
              </a:lnSpc>
              <a:spcBef>
                <a:spcPts val="500"/>
              </a:spcBef>
              <a:spcAft>
                <a:spcPts val="0"/>
              </a:spcAft>
              <a:buClr>
                <a:srgbClr val="415359"/>
              </a:buClr>
              <a:buSzPts val="2000"/>
              <a:buFont typeface="Arial"/>
              <a:buChar char="•"/>
              <a:defRPr sz="2000" b="0" i="0" u="none" strike="noStrike" cap="none">
                <a:solidFill>
                  <a:srgbClr val="415359"/>
                </a:solidFill>
                <a:latin typeface="Verdana"/>
                <a:ea typeface="Verdana"/>
                <a:cs typeface="Verdana"/>
                <a:sym typeface="Verdana"/>
              </a:defRPr>
            </a:lvl4pPr>
            <a:lvl5pPr marL="2286000" marR="0" lvl="4" indent="-355600" algn="l" rtl="0">
              <a:lnSpc>
                <a:spcPct val="150000"/>
              </a:lnSpc>
              <a:spcBef>
                <a:spcPts val="500"/>
              </a:spcBef>
              <a:spcAft>
                <a:spcPts val="0"/>
              </a:spcAft>
              <a:buClr>
                <a:srgbClr val="415359"/>
              </a:buClr>
              <a:buSzPts val="2000"/>
              <a:buFont typeface="Arial"/>
              <a:buChar char="•"/>
              <a:defRPr sz="2000" b="0" i="0" u="none" strike="noStrike" cap="none">
                <a:solidFill>
                  <a:srgbClr val="415359"/>
                </a:solidFill>
                <a:latin typeface="Verdana"/>
                <a:ea typeface="Verdana"/>
                <a:cs typeface="Verdana"/>
                <a:sym typeface="Verdana"/>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96" name="Shape 96"/>
          <p:cNvSpPr txBox="1">
            <a:spLocks noGrp="1"/>
          </p:cNvSpPr>
          <p:nvPr>
            <p:ph type="body" idx="2"/>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150000"/>
              </a:lnSpc>
              <a:spcBef>
                <a:spcPts val="1000"/>
              </a:spcBef>
              <a:spcAft>
                <a:spcPts val="0"/>
              </a:spcAft>
              <a:buClr>
                <a:srgbClr val="415359"/>
              </a:buClr>
              <a:buSzPts val="1600"/>
              <a:buFont typeface="Arial"/>
              <a:buNone/>
              <a:defRPr sz="1600" b="0" i="0" u="none" strike="noStrike" cap="none">
                <a:solidFill>
                  <a:srgbClr val="415359"/>
                </a:solidFill>
                <a:latin typeface="Verdana"/>
                <a:ea typeface="Verdana"/>
                <a:cs typeface="Verdana"/>
                <a:sym typeface="Verdana"/>
              </a:defRPr>
            </a:lvl1pPr>
            <a:lvl2pPr marL="914400" marR="0" lvl="1" indent="-228600" algn="l" rtl="0">
              <a:lnSpc>
                <a:spcPct val="150000"/>
              </a:lnSpc>
              <a:spcBef>
                <a:spcPts val="500"/>
              </a:spcBef>
              <a:spcAft>
                <a:spcPts val="0"/>
              </a:spcAft>
              <a:buClr>
                <a:srgbClr val="415359"/>
              </a:buClr>
              <a:buSzPts val="1400"/>
              <a:buFont typeface="Arial"/>
              <a:buNone/>
              <a:defRPr sz="1400" b="0" i="0" u="none" strike="noStrike" cap="none">
                <a:solidFill>
                  <a:srgbClr val="415359"/>
                </a:solidFill>
                <a:latin typeface="Verdana"/>
                <a:ea typeface="Verdana"/>
                <a:cs typeface="Verdana"/>
                <a:sym typeface="Verdana"/>
              </a:defRPr>
            </a:lvl2pPr>
            <a:lvl3pPr marL="1371600" marR="0" lvl="2" indent="-228600" algn="l" rtl="0">
              <a:lnSpc>
                <a:spcPct val="150000"/>
              </a:lnSpc>
              <a:spcBef>
                <a:spcPts val="500"/>
              </a:spcBef>
              <a:spcAft>
                <a:spcPts val="0"/>
              </a:spcAft>
              <a:buClr>
                <a:srgbClr val="415359"/>
              </a:buClr>
              <a:buSzPts val="1200"/>
              <a:buFont typeface="Arial"/>
              <a:buNone/>
              <a:defRPr sz="1200" b="0" i="0" u="none" strike="noStrike" cap="none">
                <a:solidFill>
                  <a:srgbClr val="415359"/>
                </a:solidFill>
                <a:latin typeface="Verdana"/>
                <a:ea typeface="Verdana"/>
                <a:cs typeface="Verdana"/>
                <a:sym typeface="Verdana"/>
              </a:defRPr>
            </a:lvl3pPr>
            <a:lvl4pPr marL="1828800" marR="0" lvl="3" indent="-228600" algn="l" rtl="0">
              <a:lnSpc>
                <a:spcPct val="150000"/>
              </a:lnSpc>
              <a:spcBef>
                <a:spcPts val="500"/>
              </a:spcBef>
              <a:spcAft>
                <a:spcPts val="0"/>
              </a:spcAft>
              <a:buClr>
                <a:srgbClr val="415359"/>
              </a:buClr>
              <a:buSzPts val="1000"/>
              <a:buFont typeface="Arial"/>
              <a:buNone/>
              <a:defRPr sz="1000" b="0" i="0" u="none" strike="noStrike" cap="none">
                <a:solidFill>
                  <a:srgbClr val="415359"/>
                </a:solidFill>
                <a:latin typeface="Verdana"/>
                <a:ea typeface="Verdana"/>
                <a:cs typeface="Verdana"/>
                <a:sym typeface="Verdana"/>
              </a:defRPr>
            </a:lvl4pPr>
            <a:lvl5pPr marL="2286000" marR="0" lvl="4" indent="-228600" algn="l" rtl="0">
              <a:lnSpc>
                <a:spcPct val="150000"/>
              </a:lnSpc>
              <a:spcBef>
                <a:spcPts val="500"/>
              </a:spcBef>
              <a:spcAft>
                <a:spcPts val="0"/>
              </a:spcAft>
              <a:buClr>
                <a:srgbClr val="415359"/>
              </a:buClr>
              <a:buSzPts val="1000"/>
              <a:buFont typeface="Arial"/>
              <a:buNone/>
              <a:defRPr sz="1000" b="0" i="0" u="none" strike="noStrike" cap="none">
                <a:solidFill>
                  <a:srgbClr val="415359"/>
                </a:solidFill>
                <a:latin typeface="Verdana"/>
                <a:ea typeface="Verdana"/>
                <a:cs typeface="Verdana"/>
                <a:sym typeface="Verdana"/>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Verdana"/>
                <a:ea typeface="Verdana"/>
                <a:cs typeface="Verdana"/>
                <a:sym typeface="Verdana"/>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Verdana"/>
                <a:ea typeface="Verdana"/>
                <a:cs typeface="Verdana"/>
                <a:sym typeface="Verdana"/>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Verdana"/>
                <a:ea typeface="Verdana"/>
                <a:cs typeface="Verdana"/>
                <a:sym typeface="Verdana"/>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Verdana"/>
                <a:ea typeface="Verdana"/>
                <a:cs typeface="Verdana"/>
                <a:sym typeface="Verdana"/>
              </a:defRPr>
            </a:lvl9pPr>
          </a:lstStyle>
          <a:p>
            <a:endParaRPr/>
          </a:p>
        </p:txBody>
      </p:sp>
      <p:sp>
        <p:nvSpPr>
          <p:cNvPr id="97" name="Shape 9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98" name="Shape 9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99" name="Shape 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el og lodret tekst" type="vertTx">
  <p:cSld name="VERTICAL_TEXT">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02" name="Shape 10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91425" rIns="91425" bIns="91425" anchor="t" anchorCtr="0"/>
          <a:lstStyle>
            <a:lvl1pPr marL="457200" marR="0" lvl="0" indent="-406400" algn="l" rtl="0">
              <a:lnSpc>
                <a:spcPct val="150000"/>
              </a:lnSpc>
              <a:spcBef>
                <a:spcPts val="1000"/>
              </a:spcBef>
              <a:spcAft>
                <a:spcPts val="0"/>
              </a:spcAft>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914400" marR="0" lvl="1" indent="-381000" algn="l" rtl="0">
              <a:lnSpc>
                <a:spcPct val="150000"/>
              </a:lnSpc>
              <a:spcBef>
                <a:spcPts val="500"/>
              </a:spcBef>
              <a:spcAft>
                <a:spcPts val="0"/>
              </a:spcAft>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371600" marR="0" lvl="2" indent="-355600" algn="l" rtl="0">
              <a:lnSpc>
                <a:spcPct val="150000"/>
              </a:lnSpc>
              <a:spcBef>
                <a:spcPts val="500"/>
              </a:spcBef>
              <a:spcAft>
                <a:spcPts val="0"/>
              </a:spcAft>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828800" marR="0" lvl="3"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286000" marR="0" lvl="4"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03" name="Shape 10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04" name="Shape 10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05" name="Shape 10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odret titel og tekst" type="vertTitleAndTx">
  <p:cSld name="VERTICAL_TITLE_AND_VERTICAL_TEX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rot="5400000">
            <a:off x="7133431" y="1956594"/>
            <a:ext cx="5811838" cy="26289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08" name="Shape 10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91425" rIns="91425" bIns="91425" anchor="t" anchorCtr="0"/>
          <a:lstStyle>
            <a:lvl1pPr marL="457200" marR="0" lvl="0" indent="-406400" algn="l" rtl="0">
              <a:lnSpc>
                <a:spcPct val="150000"/>
              </a:lnSpc>
              <a:spcBef>
                <a:spcPts val="1000"/>
              </a:spcBef>
              <a:spcAft>
                <a:spcPts val="0"/>
              </a:spcAft>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914400" marR="0" lvl="1" indent="-381000" algn="l" rtl="0">
              <a:lnSpc>
                <a:spcPct val="150000"/>
              </a:lnSpc>
              <a:spcBef>
                <a:spcPts val="500"/>
              </a:spcBef>
              <a:spcAft>
                <a:spcPts val="0"/>
              </a:spcAft>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371600" marR="0" lvl="2" indent="-355600" algn="l" rtl="0">
              <a:lnSpc>
                <a:spcPct val="150000"/>
              </a:lnSpc>
              <a:spcBef>
                <a:spcPts val="500"/>
              </a:spcBef>
              <a:spcAft>
                <a:spcPts val="0"/>
              </a:spcAft>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828800" marR="0" lvl="3"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286000" marR="0" lvl="4"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09" name="Shape 109"/>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10" name="Shape 110"/>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11" name="Shape 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22"/>
        <p:cNvGrpSpPr/>
        <p:nvPr/>
      </p:nvGrpSpPr>
      <p:grpSpPr>
        <a:xfrm>
          <a:off x="0" y="0"/>
          <a:ext cx="0" cy="0"/>
          <a:chOff x="0" y="0"/>
          <a:chExt cx="0" cy="0"/>
        </a:xfrm>
      </p:grpSpPr>
      <p:sp>
        <p:nvSpPr>
          <p:cNvPr id="23" name="Shape 2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4" name="Shape 2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5" name="Shape 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llede med billedtekst" type="picTx">
  <p:cSld name="PICTURE_WITH_CAPTION_TEX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839788" y="457200"/>
            <a:ext cx="3932237" cy="16002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415359"/>
              </a:buClr>
              <a:buSzPts val="3200"/>
              <a:buFont typeface="Verdana"/>
              <a:buNone/>
              <a:defRPr sz="3200" b="1" i="0" u="none" strike="noStrike" cap="none">
                <a:solidFill>
                  <a:srgbClr val="415359"/>
                </a:solidFill>
                <a:latin typeface="Verdana"/>
                <a:ea typeface="Verdana"/>
                <a:cs typeface="Verdana"/>
                <a:sym typeface="Verdana"/>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8" name="Shape 28"/>
          <p:cNvSpPr>
            <a:spLocks noGrp="1"/>
          </p:cNvSpPr>
          <p:nvPr>
            <p:ph type="pic" idx="2"/>
          </p:nvPr>
        </p:nvSpPr>
        <p:spPr>
          <a:xfrm>
            <a:off x="5183188" y="987425"/>
            <a:ext cx="6172200" cy="4873625"/>
          </a:xfrm>
          <a:prstGeom prst="rect">
            <a:avLst/>
          </a:prstGeom>
          <a:noFill/>
          <a:ln>
            <a:noFill/>
          </a:ln>
        </p:spPr>
        <p:txBody>
          <a:bodyPr spcFirstLastPara="1" wrap="square" lIns="91425" tIns="91425" rIns="91425" bIns="91425" anchor="t" anchorCtr="0"/>
          <a:lstStyle>
            <a:lvl1pPr marR="0" lvl="0" algn="l" rtl="0">
              <a:lnSpc>
                <a:spcPct val="150000"/>
              </a:lnSpc>
              <a:spcBef>
                <a:spcPts val="1000"/>
              </a:spcBef>
              <a:spcAft>
                <a:spcPts val="0"/>
              </a:spcAft>
              <a:buClr>
                <a:srgbClr val="415359"/>
              </a:buClr>
              <a:buSzPts val="3200"/>
              <a:buFont typeface="Arial"/>
              <a:buNone/>
              <a:defRPr sz="3200" b="0" i="0" u="none" strike="noStrike" cap="none">
                <a:solidFill>
                  <a:srgbClr val="415359"/>
                </a:solidFill>
                <a:latin typeface="Verdana"/>
                <a:ea typeface="Verdana"/>
                <a:cs typeface="Verdana"/>
                <a:sym typeface="Verdana"/>
              </a:defRPr>
            </a:lvl1pPr>
            <a:lvl2pPr marR="0" lvl="1" algn="l" rtl="0">
              <a:lnSpc>
                <a:spcPct val="150000"/>
              </a:lnSpc>
              <a:spcBef>
                <a:spcPts val="500"/>
              </a:spcBef>
              <a:spcAft>
                <a:spcPts val="0"/>
              </a:spcAft>
              <a:buClr>
                <a:srgbClr val="415359"/>
              </a:buClr>
              <a:buSzPts val="2800"/>
              <a:buFont typeface="Arial"/>
              <a:buNone/>
              <a:defRPr sz="2800" b="0" i="0" u="none" strike="noStrike" cap="none">
                <a:solidFill>
                  <a:srgbClr val="415359"/>
                </a:solidFill>
                <a:latin typeface="Verdana"/>
                <a:ea typeface="Verdana"/>
                <a:cs typeface="Verdana"/>
                <a:sym typeface="Verdana"/>
              </a:defRPr>
            </a:lvl2pPr>
            <a:lvl3pPr marR="0" lvl="2" algn="l" rtl="0">
              <a:lnSpc>
                <a:spcPct val="150000"/>
              </a:lnSpc>
              <a:spcBef>
                <a:spcPts val="500"/>
              </a:spcBef>
              <a:spcAft>
                <a:spcPts val="0"/>
              </a:spcAft>
              <a:buClr>
                <a:srgbClr val="415359"/>
              </a:buClr>
              <a:buSzPts val="2400"/>
              <a:buFont typeface="Arial"/>
              <a:buNone/>
              <a:defRPr sz="2400" b="0" i="0" u="none" strike="noStrike" cap="none">
                <a:solidFill>
                  <a:srgbClr val="415359"/>
                </a:solidFill>
                <a:latin typeface="Verdana"/>
                <a:ea typeface="Verdana"/>
                <a:cs typeface="Verdana"/>
                <a:sym typeface="Verdana"/>
              </a:defRPr>
            </a:lvl3pPr>
            <a:lvl4pPr marR="0" lvl="3" algn="l" rtl="0">
              <a:lnSpc>
                <a:spcPct val="150000"/>
              </a:lnSpc>
              <a:spcBef>
                <a:spcPts val="500"/>
              </a:spcBef>
              <a:spcAft>
                <a:spcPts val="0"/>
              </a:spcAft>
              <a:buClr>
                <a:srgbClr val="415359"/>
              </a:buClr>
              <a:buSzPts val="2000"/>
              <a:buFont typeface="Arial"/>
              <a:buNone/>
              <a:defRPr sz="2000" b="0" i="0" u="none" strike="noStrike" cap="none">
                <a:solidFill>
                  <a:srgbClr val="415359"/>
                </a:solidFill>
                <a:latin typeface="Verdana"/>
                <a:ea typeface="Verdana"/>
                <a:cs typeface="Verdana"/>
                <a:sym typeface="Verdana"/>
              </a:defRPr>
            </a:lvl4pPr>
            <a:lvl5pPr marR="0" lvl="4" algn="l" rtl="0">
              <a:lnSpc>
                <a:spcPct val="150000"/>
              </a:lnSpc>
              <a:spcBef>
                <a:spcPts val="500"/>
              </a:spcBef>
              <a:spcAft>
                <a:spcPts val="0"/>
              </a:spcAft>
              <a:buClr>
                <a:srgbClr val="415359"/>
              </a:buClr>
              <a:buSzPts val="2000"/>
              <a:buFont typeface="Arial"/>
              <a:buNone/>
              <a:defRPr sz="2000" b="0" i="0" u="none" strike="noStrike" cap="none">
                <a:solidFill>
                  <a:srgbClr val="415359"/>
                </a:solidFill>
                <a:latin typeface="Verdana"/>
                <a:ea typeface="Verdana"/>
                <a:cs typeface="Verdana"/>
                <a:sym typeface="Verdana"/>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29" name="Shape 29"/>
          <p:cNvSpPr txBox="1">
            <a:spLocks noGrp="1"/>
          </p:cNvSpPr>
          <p:nvPr>
            <p:ph type="body" idx="1"/>
          </p:nvPr>
        </p:nvSpPr>
        <p:spPr>
          <a:xfrm>
            <a:off x="839788" y="2057400"/>
            <a:ext cx="3932237" cy="3811588"/>
          </a:xfrm>
          <a:prstGeom prst="rect">
            <a:avLst/>
          </a:prstGeom>
          <a:noFill/>
          <a:ln>
            <a:noFill/>
          </a:ln>
        </p:spPr>
        <p:txBody>
          <a:bodyPr spcFirstLastPara="1" wrap="square" lIns="91425" tIns="91425" rIns="91425" bIns="91425" anchor="t" anchorCtr="0"/>
          <a:lstStyle>
            <a:lvl1pPr marL="457200" marR="0" lvl="0" indent="-228600" algn="l" rtl="0">
              <a:lnSpc>
                <a:spcPct val="150000"/>
              </a:lnSpc>
              <a:spcBef>
                <a:spcPts val="1000"/>
              </a:spcBef>
              <a:spcAft>
                <a:spcPts val="0"/>
              </a:spcAft>
              <a:buClr>
                <a:srgbClr val="415359"/>
              </a:buClr>
              <a:buSzPts val="1600"/>
              <a:buFont typeface="Arial"/>
              <a:buNone/>
              <a:defRPr sz="1600" b="0" i="0" u="none" strike="noStrike" cap="none">
                <a:solidFill>
                  <a:srgbClr val="415359"/>
                </a:solidFill>
                <a:latin typeface="Verdana"/>
                <a:ea typeface="Verdana"/>
                <a:cs typeface="Verdana"/>
                <a:sym typeface="Verdana"/>
              </a:defRPr>
            </a:lvl1pPr>
            <a:lvl2pPr marL="914400" marR="0" lvl="1" indent="-228600" algn="l" rtl="0">
              <a:lnSpc>
                <a:spcPct val="150000"/>
              </a:lnSpc>
              <a:spcBef>
                <a:spcPts val="500"/>
              </a:spcBef>
              <a:spcAft>
                <a:spcPts val="0"/>
              </a:spcAft>
              <a:buClr>
                <a:srgbClr val="415359"/>
              </a:buClr>
              <a:buSzPts val="1400"/>
              <a:buFont typeface="Arial"/>
              <a:buNone/>
              <a:defRPr sz="1400" b="0" i="0" u="none" strike="noStrike" cap="none">
                <a:solidFill>
                  <a:srgbClr val="415359"/>
                </a:solidFill>
                <a:latin typeface="Verdana"/>
                <a:ea typeface="Verdana"/>
                <a:cs typeface="Verdana"/>
                <a:sym typeface="Verdana"/>
              </a:defRPr>
            </a:lvl2pPr>
            <a:lvl3pPr marL="1371600" marR="0" lvl="2" indent="-228600" algn="l" rtl="0">
              <a:lnSpc>
                <a:spcPct val="150000"/>
              </a:lnSpc>
              <a:spcBef>
                <a:spcPts val="500"/>
              </a:spcBef>
              <a:spcAft>
                <a:spcPts val="0"/>
              </a:spcAft>
              <a:buClr>
                <a:srgbClr val="415359"/>
              </a:buClr>
              <a:buSzPts val="1200"/>
              <a:buFont typeface="Arial"/>
              <a:buNone/>
              <a:defRPr sz="1200" b="0" i="0" u="none" strike="noStrike" cap="none">
                <a:solidFill>
                  <a:srgbClr val="415359"/>
                </a:solidFill>
                <a:latin typeface="Verdana"/>
                <a:ea typeface="Verdana"/>
                <a:cs typeface="Verdana"/>
                <a:sym typeface="Verdana"/>
              </a:defRPr>
            </a:lvl3pPr>
            <a:lvl4pPr marL="1828800" marR="0" lvl="3" indent="-228600" algn="l" rtl="0">
              <a:lnSpc>
                <a:spcPct val="150000"/>
              </a:lnSpc>
              <a:spcBef>
                <a:spcPts val="500"/>
              </a:spcBef>
              <a:spcAft>
                <a:spcPts val="0"/>
              </a:spcAft>
              <a:buClr>
                <a:srgbClr val="415359"/>
              </a:buClr>
              <a:buSzPts val="1000"/>
              <a:buFont typeface="Arial"/>
              <a:buNone/>
              <a:defRPr sz="1000" b="0" i="0" u="none" strike="noStrike" cap="none">
                <a:solidFill>
                  <a:srgbClr val="415359"/>
                </a:solidFill>
                <a:latin typeface="Verdana"/>
                <a:ea typeface="Verdana"/>
                <a:cs typeface="Verdana"/>
                <a:sym typeface="Verdana"/>
              </a:defRPr>
            </a:lvl4pPr>
            <a:lvl5pPr marL="2286000" marR="0" lvl="4" indent="-228600" algn="l" rtl="0">
              <a:lnSpc>
                <a:spcPct val="150000"/>
              </a:lnSpc>
              <a:spcBef>
                <a:spcPts val="500"/>
              </a:spcBef>
              <a:spcAft>
                <a:spcPts val="0"/>
              </a:spcAft>
              <a:buClr>
                <a:srgbClr val="415359"/>
              </a:buClr>
              <a:buSzPts val="1000"/>
              <a:buFont typeface="Arial"/>
              <a:buNone/>
              <a:defRPr sz="1000" b="0" i="0" u="none" strike="noStrike" cap="none">
                <a:solidFill>
                  <a:srgbClr val="415359"/>
                </a:solidFill>
                <a:latin typeface="Verdana"/>
                <a:ea typeface="Verdana"/>
                <a:cs typeface="Verdana"/>
                <a:sym typeface="Verdana"/>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Verdana"/>
                <a:ea typeface="Verdana"/>
                <a:cs typeface="Verdana"/>
                <a:sym typeface="Verdana"/>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Verdana"/>
                <a:ea typeface="Verdana"/>
                <a:cs typeface="Verdana"/>
                <a:sym typeface="Verdana"/>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Verdana"/>
                <a:ea typeface="Verdana"/>
                <a:cs typeface="Verdana"/>
                <a:sym typeface="Verdana"/>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Verdana"/>
                <a:ea typeface="Verdana"/>
                <a:cs typeface="Verdana"/>
                <a:sym typeface="Verdana"/>
              </a:defRPr>
            </a:lvl9pPr>
          </a:lstStyle>
          <a:p>
            <a:endParaRPr/>
          </a:p>
        </p:txBody>
      </p:sp>
      <p:sp>
        <p:nvSpPr>
          <p:cNvPr id="30" name="Shape 30"/>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31" name="Shape 31"/>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32" name="Shape 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og indholdsobjekt" type="obj">
  <p:cSld name="OBJEC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5" name="Shape 35"/>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150000"/>
              </a:lnSpc>
              <a:spcBef>
                <a:spcPts val="1000"/>
              </a:spcBef>
              <a:spcAft>
                <a:spcPts val="0"/>
              </a:spcAft>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914400" marR="0" lvl="1" indent="-381000" algn="l" rtl="0">
              <a:lnSpc>
                <a:spcPct val="150000"/>
              </a:lnSpc>
              <a:spcBef>
                <a:spcPts val="500"/>
              </a:spcBef>
              <a:spcAft>
                <a:spcPts val="0"/>
              </a:spcAft>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371600" marR="0" lvl="2" indent="-355600" algn="l" rtl="0">
              <a:lnSpc>
                <a:spcPct val="150000"/>
              </a:lnSpc>
              <a:spcBef>
                <a:spcPts val="500"/>
              </a:spcBef>
              <a:spcAft>
                <a:spcPts val="0"/>
              </a:spcAft>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828800" marR="0" lvl="3"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286000" marR="0" lvl="4"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36" name="Shape 36"/>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37" name="Shape 37"/>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38" name="Shape 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elslide" type="title">
  <p:cSld name="TITLE">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rgbClr val="415359"/>
              </a:buClr>
              <a:buSzPts val="6000"/>
              <a:buFont typeface="Verdana"/>
              <a:buNone/>
              <a:defRPr sz="6000" b="1" i="0" u="none" strike="noStrike" cap="none">
                <a:solidFill>
                  <a:srgbClr val="415359"/>
                </a:solidFill>
                <a:latin typeface="Verdana"/>
                <a:ea typeface="Verdana"/>
                <a:cs typeface="Verdana"/>
                <a:sym typeface="Verdana"/>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41" name="Shape 41"/>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100000"/>
              </a:lnSpc>
              <a:spcBef>
                <a:spcPts val="1000"/>
              </a:spcBef>
              <a:spcAft>
                <a:spcPts val="0"/>
              </a:spcAft>
              <a:buClr>
                <a:srgbClr val="415359"/>
              </a:buClr>
              <a:buSzPts val="2400"/>
              <a:buFont typeface="Arial"/>
              <a:buNone/>
              <a:defRPr sz="2400" b="0" i="0" u="none" strike="noStrike" cap="none">
                <a:solidFill>
                  <a:srgbClr val="415359"/>
                </a:solidFill>
                <a:latin typeface="Verdana"/>
                <a:ea typeface="Verdana"/>
                <a:cs typeface="Verdana"/>
                <a:sym typeface="Verdana"/>
              </a:defRPr>
            </a:lvl1pPr>
            <a:lvl2pPr marR="0" lvl="1" algn="ctr" rtl="0">
              <a:lnSpc>
                <a:spcPct val="150000"/>
              </a:lnSpc>
              <a:spcBef>
                <a:spcPts val="500"/>
              </a:spcBef>
              <a:spcAft>
                <a:spcPts val="0"/>
              </a:spcAft>
              <a:buClr>
                <a:srgbClr val="415359"/>
              </a:buClr>
              <a:buSzPts val="2000"/>
              <a:buFont typeface="Arial"/>
              <a:buNone/>
              <a:defRPr sz="2000" b="0" i="0" u="none" strike="noStrike" cap="none">
                <a:solidFill>
                  <a:srgbClr val="415359"/>
                </a:solidFill>
                <a:latin typeface="Verdana"/>
                <a:ea typeface="Verdana"/>
                <a:cs typeface="Verdana"/>
                <a:sym typeface="Verdana"/>
              </a:defRPr>
            </a:lvl2pPr>
            <a:lvl3pPr marR="0" lvl="2" algn="ctr" rtl="0">
              <a:lnSpc>
                <a:spcPct val="150000"/>
              </a:lnSpc>
              <a:spcBef>
                <a:spcPts val="500"/>
              </a:spcBef>
              <a:spcAft>
                <a:spcPts val="0"/>
              </a:spcAft>
              <a:buClr>
                <a:srgbClr val="415359"/>
              </a:buClr>
              <a:buSzPts val="1800"/>
              <a:buFont typeface="Arial"/>
              <a:buNone/>
              <a:defRPr sz="1800" b="0" i="0" u="none" strike="noStrike" cap="none">
                <a:solidFill>
                  <a:srgbClr val="415359"/>
                </a:solidFill>
                <a:latin typeface="Verdana"/>
                <a:ea typeface="Verdana"/>
                <a:cs typeface="Verdana"/>
                <a:sym typeface="Verdana"/>
              </a:defRPr>
            </a:lvl3pPr>
            <a:lvl4pPr marR="0" lvl="3" algn="ctr" rtl="0">
              <a:lnSpc>
                <a:spcPct val="150000"/>
              </a:lnSpc>
              <a:spcBef>
                <a:spcPts val="500"/>
              </a:spcBef>
              <a:spcAft>
                <a:spcPts val="0"/>
              </a:spcAft>
              <a:buClr>
                <a:srgbClr val="415359"/>
              </a:buClr>
              <a:buSzPts val="1600"/>
              <a:buFont typeface="Arial"/>
              <a:buNone/>
              <a:defRPr sz="1600" b="0" i="0" u="none" strike="noStrike" cap="none">
                <a:solidFill>
                  <a:srgbClr val="415359"/>
                </a:solidFill>
                <a:latin typeface="Verdana"/>
                <a:ea typeface="Verdana"/>
                <a:cs typeface="Verdana"/>
                <a:sym typeface="Verdana"/>
              </a:defRPr>
            </a:lvl4pPr>
            <a:lvl5pPr marR="0" lvl="4" algn="ctr" rtl="0">
              <a:lnSpc>
                <a:spcPct val="150000"/>
              </a:lnSpc>
              <a:spcBef>
                <a:spcPts val="500"/>
              </a:spcBef>
              <a:spcAft>
                <a:spcPts val="0"/>
              </a:spcAft>
              <a:buClr>
                <a:srgbClr val="415359"/>
              </a:buClr>
              <a:buSzPts val="1600"/>
              <a:buFont typeface="Arial"/>
              <a:buNone/>
              <a:defRPr sz="1600" b="0" i="0" u="none" strike="noStrike" cap="none">
                <a:solidFill>
                  <a:srgbClr val="415359"/>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9pPr>
          </a:lstStyle>
          <a:p>
            <a:endParaRPr/>
          </a:p>
        </p:txBody>
      </p:sp>
      <p:sp>
        <p:nvSpPr>
          <p:cNvPr id="42" name="Shape 42"/>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43" name="Shape 43"/>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44" name="Shape 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un titel" type="titleOnly">
  <p:cSld name="TITLE_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47" name="Shape 47"/>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48" name="Shape 48"/>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49" name="Shape 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Afsnitsoverskrift">
  <p:cSld name="1_Afsnitsoverskrift">
    <p:spTree>
      <p:nvGrpSpPr>
        <p:cNvPr id="1" name="Shape 50"/>
        <p:cNvGrpSpPr/>
        <p:nvPr/>
      </p:nvGrpSpPr>
      <p:grpSpPr>
        <a:xfrm>
          <a:off x="0" y="0"/>
          <a:ext cx="0" cy="0"/>
          <a:chOff x="0" y="0"/>
          <a:chExt cx="0" cy="0"/>
        </a:xfrm>
      </p:grpSpPr>
      <p:sp>
        <p:nvSpPr>
          <p:cNvPr id="51" name="Shape 51"/>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52" name="Shape 52"/>
          <p:cNvSpPr txBox="1">
            <a:spLocks noGrp="1"/>
          </p:cNvSpPr>
          <p:nvPr>
            <p:ph type="title"/>
          </p:nvPr>
        </p:nvSpPr>
        <p:spPr>
          <a:xfrm>
            <a:off x="831850" y="1709738"/>
            <a:ext cx="10515600" cy="2852737"/>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415359"/>
              </a:buClr>
              <a:buSzPts val="6000"/>
              <a:buFont typeface="Verdana"/>
              <a:buNone/>
              <a:defRPr sz="6000" b="1" i="0" u="none" strike="noStrike" cap="none">
                <a:solidFill>
                  <a:srgbClr val="415359"/>
                </a:solidFill>
                <a:latin typeface="Verdana"/>
                <a:ea typeface="Verdana"/>
                <a:cs typeface="Verdana"/>
                <a:sym typeface="Verdana"/>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53" name="Shape 53"/>
          <p:cNvSpPr txBox="1">
            <a:spLocks noGrp="1"/>
          </p:cNvSpPr>
          <p:nvPr>
            <p:ph type="body" idx="1"/>
          </p:nvPr>
        </p:nvSpPr>
        <p:spPr>
          <a:xfrm>
            <a:off x="831850" y="4589463"/>
            <a:ext cx="10515600" cy="1500187"/>
          </a:xfrm>
          <a:prstGeom prst="rect">
            <a:avLst/>
          </a:prstGeom>
          <a:noFill/>
          <a:ln>
            <a:noFill/>
          </a:ln>
        </p:spPr>
        <p:txBody>
          <a:bodyPr spcFirstLastPara="1" wrap="square" lIns="91425" tIns="91425" rIns="91425" bIns="91425" anchor="t" anchorCtr="0"/>
          <a:lstStyle>
            <a:lvl1pPr marL="457200" marR="0" lvl="0" indent="-228600" algn="l" rtl="0">
              <a:lnSpc>
                <a:spcPct val="150000"/>
              </a:lnSpc>
              <a:spcBef>
                <a:spcPts val="1000"/>
              </a:spcBef>
              <a:spcAft>
                <a:spcPts val="0"/>
              </a:spcAft>
              <a:buClr>
                <a:srgbClr val="415359"/>
              </a:buClr>
              <a:buSzPts val="2400"/>
              <a:buFont typeface="Arial"/>
              <a:buNone/>
              <a:defRPr sz="2400" b="0" i="0" u="none" strike="noStrike" cap="none">
                <a:solidFill>
                  <a:srgbClr val="415359"/>
                </a:solidFill>
                <a:latin typeface="Verdana"/>
                <a:ea typeface="Verdana"/>
                <a:cs typeface="Verdana"/>
                <a:sym typeface="Verdana"/>
              </a:defRPr>
            </a:lvl1pPr>
            <a:lvl2pPr marL="914400" marR="0" lvl="1" indent="-228600" algn="l" rtl="0">
              <a:lnSpc>
                <a:spcPct val="150000"/>
              </a:lnSpc>
              <a:spcBef>
                <a:spcPts val="500"/>
              </a:spcBef>
              <a:spcAft>
                <a:spcPts val="0"/>
              </a:spcAft>
              <a:buClr>
                <a:srgbClr val="888888"/>
              </a:buClr>
              <a:buSzPts val="2000"/>
              <a:buFont typeface="Arial"/>
              <a:buNone/>
              <a:defRPr sz="2000" b="0" i="0" u="none" strike="noStrike" cap="none">
                <a:solidFill>
                  <a:srgbClr val="888888"/>
                </a:solidFill>
                <a:latin typeface="Verdana"/>
                <a:ea typeface="Verdana"/>
                <a:cs typeface="Verdana"/>
                <a:sym typeface="Verdana"/>
              </a:defRPr>
            </a:lvl2pPr>
            <a:lvl3pPr marL="1371600" marR="0" lvl="2" indent="-228600" algn="l" rtl="0">
              <a:lnSpc>
                <a:spcPct val="150000"/>
              </a:lnSpc>
              <a:spcBef>
                <a:spcPts val="500"/>
              </a:spcBef>
              <a:spcAft>
                <a:spcPts val="0"/>
              </a:spcAft>
              <a:buClr>
                <a:srgbClr val="888888"/>
              </a:buClr>
              <a:buSzPts val="1800"/>
              <a:buFont typeface="Arial"/>
              <a:buNone/>
              <a:defRPr sz="1800" b="0" i="0" u="none" strike="noStrike" cap="none">
                <a:solidFill>
                  <a:srgbClr val="888888"/>
                </a:solidFill>
                <a:latin typeface="Verdana"/>
                <a:ea typeface="Verdana"/>
                <a:cs typeface="Verdana"/>
                <a:sym typeface="Verdana"/>
              </a:defRPr>
            </a:lvl3pPr>
            <a:lvl4pPr marL="1828800" marR="0" lvl="3" indent="-228600" algn="l" rtl="0">
              <a:lnSpc>
                <a:spcPct val="150000"/>
              </a:lnSpc>
              <a:spcBef>
                <a:spcPts val="500"/>
              </a:spcBef>
              <a:spcAft>
                <a:spcPts val="0"/>
              </a:spcAft>
              <a:buClr>
                <a:srgbClr val="888888"/>
              </a:buClr>
              <a:buSzPts val="1600"/>
              <a:buFont typeface="Arial"/>
              <a:buNone/>
              <a:defRPr sz="1600" b="0" i="0" u="none" strike="noStrike" cap="none">
                <a:solidFill>
                  <a:srgbClr val="888888"/>
                </a:solidFill>
                <a:latin typeface="Verdana"/>
                <a:ea typeface="Verdana"/>
                <a:cs typeface="Verdana"/>
                <a:sym typeface="Verdana"/>
              </a:defRPr>
            </a:lvl4pPr>
            <a:lvl5pPr marL="2286000" marR="0" lvl="4" indent="-228600" algn="l" rtl="0">
              <a:lnSpc>
                <a:spcPct val="150000"/>
              </a:lnSpc>
              <a:spcBef>
                <a:spcPts val="500"/>
              </a:spcBef>
              <a:spcAft>
                <a:spcPts val="0"/>
              </a:spcAft>
              <a:buClr>
                <a:srgbClr val="888888"/>
              </a:buClr>
              <a:buSzPts val="1600"/>
              <a:buFont typeface="Arial"/>
              <a:buNone/>
              <a:defRPr sz="1600" b="0" i="0" u="none" strike="noStrike" cap="none">
                <a:solidFill>
                  <a:srgbClr val="888888"/>
                </a:solidFill>
                <a:latin typeface="Verdana"/>
                <a:ea typeface="Verdana"/>
                <a:cs typeface="Verdana"/>
                <a:sym typeface="Verdana"/>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Verdana"/>
                <a:ea typeface="Verdana"/>
                <a:cs typeface="Verdana"/>
                <a:sym typeface="Verdana"/>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Verdana"/>
                <a:ea typeface="Verdana"/>
                <a:cs typeface="Verdana"/>
                <a:sym typeface="Verdana"/>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Verdana"/>
                <a:ea typeface="Verdana"/>
                <a:cs typeface="Verdana"/>
                <a:sym typeface="Verdana"/>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Verdana"/>
                <a:ea typeface="Verdana"/>
                <a:cs typeface="Verdana"/>
                <a:sym typeface="Verdana"/>
              </a:defRPr>
            </a:lvl9pPr>
          </a:lstStyle>
          <a:p>
            <a:endParaRPr/>
          </a:p>
        </p:txBody>
      </p:sp>
      <p:sp>
        <p:nvSpPr>
          <p:cNvPr id="54" name="Shape 54"/>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5" name="Shape 55"/>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6" name="Shape 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el og indholdsobjekt">
  <p:cSld name="1_Titel og indholdsobjekt">
    <p:spTree>
      <p:nvGrpSpPr>
        <p:cNvPr id="1" name="Shape 57"/>
        <p:cNvGrpSpPr/>
        <p:nvPr/>
      </p:nvGrpSpPr>
      <p:grpSpPr>
        <a:xfrm>
          <a:off x="0" y="0"/>
          <a:ext cx="0" cy="0"/>
          <a:chOff x="0" y="0"/>
          <a:chExt cx="0" cy="0"/>
        </a:xfrm>
      </p:grpSpPr>
      <p:sp>
        <p:nvSpPr>
          <p:cNvPr id="58" name="Shape 58"/>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59" name="Shape 59"/>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60" name="Shape 60"/>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150000"/>
              </a:lnSpc>
              <a:spcBef>
                <a:spcPts val="1000"/>
              </a:spcBef>
              <a:spcAft>
                <a:spcPts val="0"/>
              </a:spcAft>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914400" marR="0" lvl="1" indent="-381000" algn="l" rtl="0">
              <a:lnSpc>
                <a:spcPct val="150000"/>
              </a:lnSpc>
              <a:spcBef>
                <a:spcPts val="500"/>
              </a:spcBef>
              <a:spcAft>
                <a:spcPts val="0"/>
              </a:spcAft>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371600" marR="0" lvl="2" indent="-355600" algn="l" rtl="0">
              <a:lnSpc>
                <a:spcPct val="150000"/>
              </a:lnSpc>
              <a:spcBef>
                <a:spcPts val="500"/>
              </a:spcBef>
              <a:spcAft>
                <a:spcPts val="0"/>
              </a:spcAft>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828800" marR="0" lvl="3"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286000" marR="0" lvl="4"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61" name="Shape 61"/>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2" name="Shape 62"/>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3" name="Shape 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elslide">
  <p:cSld name="1_Titelslide">
    <p:spTree>
      <p:nvGrpSpPr>
        <p:cNvPr id="1" name="Shape 64"/>
        <p:cNvGrpSpPr/>
        <p:nvPr/>
      </p:nvGrpSpPr>
      <p:grpSpPr>
        <a:xfrm>
          <a:off x="0" y="0"/>
          <a:ext cx="0" cy="0"/>
          <a:chOff x="0" y="0"/>
          <a:chExt cx="0" cy="0"/>
        </a:xfrm>
      </p:grpSpPr>
      <p:sp>
        <p:nvSpPr>
          <p:cNvPr id="65" name="Shape 65"/>
          <p:cNvSpPr/>
          <p:nvPr/>
        </p:nvSpPr>
        <p:spPr>
          <a:xfrm>
            <a:off x="0" y="0"/>
            <a:ext cx="12192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66" name="Shape 66"/>
          <p:cNvSpPr txBox="1">
            <a:spLocks noGrp="1"/>
          </p:cNvSpPr>
          <p:nvPr>
            <p:ph type="ctrTitle"/>
          </p:nvPr>
        </p:nvSpPr>
        <p:spPr>
          <a:xfrm>
            <a:off x="1524000" y="1122363"/>
            <a:ext cx="9144000" cy="238760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rgbClr val="415359"/>
              </a:buClr>
              <a:buSzPts val="6000"/>
              <a:buFont typeface="Verdana"/>
              <a:buNone/>
              <a:defRPr sz="6000" b="1" i="0" u="none" strike="noStrike" cap="none">
                <a:solidFill>
                  <a:srgbClr val="415359"/>
                </a:solidFill>
                <a:latin typeface="Verdana"/>
                <a:ea typeface="Verdana"/>
                <a:cs typeface="Verdana"/>
                <a:sym typeface="Verdana"/>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67" name="Shape 67"/>
          <p:cNvSpPr txBox="1">
            <a:spLocks noGrp="1"/>
          </p:cNvSpPr>
          <p:nvPr>
            <p:ph type="subTitle" idx="1"/>
          </p:nvPr>
        </p:nvSpPr>
        <p:spPr>
          <a:xfrm>
            <a:off x="1524000" y="3602038"/>
            <a:ext cx="9144000" cy="1655762"/>
          </a:xfrm>
          <a:prstGeom prst="rect">
            <a:avLst/>
          </a:prstGeom>
          <a:noFill/>
          <a:ln>
            <a:noFill/>
          </a:ln>
        </p:spPr>
        <p:txBody>
          <a:bodyPr spcFirstLastPara="1" wrap="square" lIns="91425" tIns="91425" rIns="91425" bIns="91425" anchor="t" anchorCtr="0"/>
          <a:lstStyle>
            <a:lvl1pPr marR="0" lvl="0" algn="ctr" rtl="0">
              <a:lnSpc>
                <a:spcPct val="100000"/>
              </a:lnSpc>
              <a:spcBef>
                <a:spcPts val="1000"/>
              </a:spcBef>
              <a:spcAft>
                <a:spcPts val="0"/>
              </a:spcAft>
              <a:buClr>
                <a:srgbClr val="415359"/>
              </a:buClr>
              <a:buSzPts val="2400"/>
              <a:buFont typeface="Arial"/>
              <a:buNone/>
              <a:defRPr sz="2400" b="0" i="0" u="none" strike="noStrike" cap="none">
                <a:solidFill>
                  <a:srgbClr val="415359"/>
                </a:solidFill>
                <a:latin typeface="Verdana"/>
                <a:ea typeface="Verdana"/>
                <a:cs typeface="Verdana"/>
                <a:sym typeface="Verdana"/>
              </a:defRPr>
            </a:lvl1pPr>
            <a:lvl2pPr marR="0" lvl="1" algn="ctr" rtl="0">
              <a:lnSpc>
                <a:spcPct val="150000"/>
              </a:lnSpc>
              <a:spcBef>
                <a:spcPts val="500"/>
              </a:spcBef>
              <a:spcAft>
                <a:spcPts val="0"/>
              </a:spcAft>
              <a:buClr>
                <a:srgbClr val="415359"/>
              </a:buClr>
              <a:buSzPts val="2000"/>
              <a:buFont typeface="Arial"/>
              <a:buNone/>
              <a:defRPr sz="2000" b="0" i="0" u="none" strike="noStrike" cap="none">
                <a:solidFill>
                  <a:srgbClr val="415359"/>
                </a:solidFill>
                <a:latin typeface="Verdana"/>
                <a:ea typeface="Verdana"/>
                <a:cs typeface="Verdana"/>
                <a:sym typeface="Verdana"/>
              </a:defRPr>
            </a:lvl2pPr>
            <a:lvl3pPr marR="0" lvl="2" algn="ctr" rtl="0">
              <a:lnSpc>
                <a:spcPct val="150000"/>
              </a:lnSpc>
              <a:spcBef>
                <a:spcPts val="500"/>
              </a:spcBef>
              <a:spcAft>
                <a:spcPts val="0"/>
              </a:spcAft>
              <a:buClr>
                <a:srgbClr val="415359"/>
              </a:buClr>
              <a:buSzPts val="1800"/>
              <a:buFont typeface="Arial"/>
              <a:buNone/>
              <a:defRPr sz="1800" b="0" i="0" u="none" strike="noStrike" cap="none">
                <a:solidFill>
                  <a:srgbClr val="415359"/>
                </a:solidFill>
                <a:latin typeface="Verdana"/>
                <a:ea typeface="Verdana"/>
                <a:cs typeface="Verdana"/>
                <a:sym typeface="Verdana"/>
              </a:defRPr>
            </a:lvl3pPr>
            <a:lvl4pPr marR="0" lvl="3" algn="ctr" rtl="0">
              <a:lnSpc>
                <a:spcPct val="150000"/>
              </a:lnSpc>
              <a:spcBef>
                <a:spcPts val="500"/>
              </a:spcBef>
              <a:spcAft>
                <a:spcPts val="0"/>
              </a:spcAft>
              <a:buClr>
                <a:srgbClr val="415359"/>
              </a:buClr>
              <a:buSzPts val="1600"/>
              <a:buFont typeface="Arial"/>
              <a:buNone/>
              <a:defRPr sz="1600" b="0" i="0" u="none" strike="noStrike" cap="none">
                <a:solidFill>
                  <a:srgbClr val="415359"/>
                </a:solidFill>
                <a:latin typeface="Verdana"/>
                <a:ea typeface="Verdana"/>
                <a:cs typeface="Verdana"/>
                <a:sym typeface="Verdana"/>
              </a:defRPr>
            </a:lvl4pPr>
            <a:lvl5pPr marR="0" lvl="4" algn="ctr" rtl="0">
              <a:lnSpc>
                <a:spcPct val="150000"/>
              </a:lnSpc>
              <a:spcBef>
                <a:spcPts val="500"/>
              </a:spcBef>
              <a:spcAft>
                <a:spcPts val="0"/>
              </a:spcAft>
              <a:buClr>
                <a:srgbClr val="415359"/>
              </a:buClr>
              <a:buSzPts val="1600"/>
              <a:buFont typeface="Arial"/>
              <a:buNone/>
              <a:defRPr sz="1600" b="0" i="0" u="none" strike="noStrike" cap="none">
                <a:solidFill>
                  <a:srgbClr val="415359"/>
                </a:solidFill>
                <a:latin typeface="Verdana"/>
                <a:ea typeface="Verdana"/>
                <a:cs typeface="Verdana"/>
                <a:sym typeface="Verdana"/>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Verdana"/>
                <a:ea typeface="Verdana"/>
                <a:cs typeface="Verdana"/>
                <a:sym typeface="Verdana"/>
              </a:defRPr>
            </a:lvl9pPr>
          </a:lstStyle>
          <a:p>
            <a:endParaRPr/>
          </a:p>
        </p:txBody>
      </p:sp>
      <p:sp>
        <p:nvSpPr>
          <p:cNvPr id="68" name="Shape 68"/>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9" name="Shape 69"/>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70" name="Shape 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da-DK"/>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4841"/>
            <a:ext cx="12192000" cy="6858000"/>
          </a:xfrm>
          <a:prstGeom prst="rect">
            <a:avLst/>
          </a:prstGeom>
          <a:gradFill>
            <a:gsLst>
              <a:gs pos="0">
                <a:srgbClr val="CDC9BB">
                  <a:alpha val="0"/>
                </a:srgbClr>
              </a:gs>
              <a:gs pos="99000">
                <a:srgbClr val="CAC8B9">
                  <a:alpha val="62352"/>
                </a:srgbClr>
              </a:gs>
              <a:gs pos="100000">
                <a:srgbClr val="CAC8B9">
                  <a:alpha val="62352"/>
                </a:srgbClr>
              </a:gs>
            </a:gsLst>
            <a:lin ang="16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1" name="Shape 11"/>
          <p:cNvSpPr txBox="1">
            <a:spLocks noGrp="1"/>
          </p:cNvSpPr>
          <p:nvPr>
            <p:ph type="title"/>
          </p:nvPr>
        </p:nvSpPr>
        <p:spPr>
          <a:xfrm>
            <a:off x="838200" y="365125"/>
            <a:ext cx="10515600"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415359"/>
              </a:buClr>
              <a:buSzPts val="4000"/>
              <a:buFont typeface="Verdana"/>
              <a:buNone/>
              <a:defRPr sz="4000" b="1" i="0" u="none" strike="noStrike" cap="none">
                <a:solidFill>
                  <a:srgbClr val="415359"/>
                </a:solidFill>
                <a:latin typeface="Verdana"/>
                <a:ea typeface="Verdana"/>
                <a:cs typeface="Verdana"/>
                <a:sym typeface="Verdana"/>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2" name="Shape 12"/>
          <p:cNvSpPr txBox="1">
            <a:spLocks noGrp="1"/>
          </p:cNvSpPr>
          <p:nvPr>
            <p:ph type="body" idx="1"/>
          </p:nvPr>
        </p:nvSpPr>
        <p:spPr>
          <a:xfrm>
            <a:off x="838200" y="1825625"/>
            <a:ext cx="10515600" cy="4351338"/>
          </a:xfrm>
          <a:prstGeom prst="rect">
            <a:avLst/>
          </a:prstGeom>
          <a:noFill/>
          <a:ln>
            <a:noFill/>
          </a:ln>
        </p:spPr>
        <p:txBody>
          <a:bodyPr spcFirstLastPara="1" wrap="square" lIns="91425" tIns="91425" rIns="91425" bIns="91425" anchor="t" anchorCtr="0"/>
          <a:lstStyle>
            <a:lvl1pPr marL="457200" marR="0" lvl="0" indent="-406400" algn="l" rtl="0">
              <a:lnSpc>
                <a:spcPct val="150000"/>
              </a:lnSpc>
              <a:spcBef>
                <a:spcPts val="1000"/>
              </a:spcBef>
              <a:spcAft>
                <a:spcPts val="0"/>
              </a:spcAft>
              <a:buClr>
                <a:srgbClr val="415359"/>
              </a:buClr>
              <a:buSzPts val="2800"/>
              <a:buFont typeface="Arial"/>
              <a:buChar char="•"/>
              <a:defRPr sz="2800" b="0" i="0" u="none" strike="noStrike" cap="none">
                <a:solidFill>
                  <a:srgbClr val="415359"/>
                </a:solidFill>
                <a:latin typeface="Verdana"/>
                <a:ea typeface="Verdana"/>
                <a:cs typeface="Verdana"/>
                <a:sym typeface="Verdana"/>
              </a:defRPr>
            </a:lvl1pPr>
            <a:lvl2pPr marL="914400" marR="0" lvl="1" indent="-381000" algn="l" rtl="0">
              <a:lnSpc>
                <a:spcPct val="150000"/>
              </a:lnSpc>
              <a:spcBef>
                <a:spcPts val="500"/>
              </a:spcBef>
              <a:spcAft>
                <a:spcPts val="0"/>
              </a:spcAft>
              <a:buClr>
                <a:srgbClr val="415359"/>
              </a:buClr>
              <a:buSzPts val="2400"/>
              <a:buFont typeface="Arial"/>
              <a:buChar char="•"/>
              <a:defRPr sz="2400" b="0" i="0" u="none" strike="noStrike" cap="none">
                <a:solidFill>
                  <a:srgbClr val="415359"/>
                </a:solidFill>
                <a:latin typeface="Verdana"/>
                <a:ea typeface="Verdana"/>
                <a:cs typeface="Verdana"/>
                <a:sym typeface="Verdana"/>
              </a:defRPr>
            </a:lvl2pPr>
            <a:lvl3pPr marL="1371600" marR="0" lvl="2" indent="-355600" algn="l" rtl="0">
              <a:lnSpc>
                <a:spcPct val="150000"/>
              </a:lnSpc>
              <a:spcBef>
                <a:spcPts val="500"/>
              </a:spcBef>
              <a:spcAft>
                <a:spcPts val="0"/>
              </a:spcAft>
              <a:buClr>
                <a:srgbClr val="415359"/>
              </a:buClr>
              <a:buSzPts val="2000"/>
              <a:buFont typeface="Arial"/>
              <a:buChar char="•"/>
              <a:defRPr sz="2000" b="0" i="0" u="none" strike="noStrike" cap="none">
                <a:solidFill>
                  <a:srgbClr val="415359"/>
                </a:solidFill>
                <a:latin typeface="Verdana"/>
                <a:ea typeface="Verdana"/>
                <a:cs typeface="Verdana"/>
                <a:sym typeface="Verdana"/>
              </a:defRPr>
            </a:lvl3pPr>
            <a:lvl4pPr marL="1828800" marR="0" lvl="3"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4pPr>
            <a:lvl5pPr marL="2286000" marR="0" lvl="4" indent="-342900" algn="l" rtl="0">
              <a:lnSpc>
                <a:spcPct val="150000"/>
              </a:lnSpc>
              <a:spcBef>
                <a:spcPts val="500"/>
              </a:spcBef>
              <a:spcAft>
                <a:spcPts val="0"/>
              </a:spcAft>
              <a:buClr>
                <a:srgbClr val="415359"/>
              </a:buClr>
              <a:buSzPts val="1800"/>
              <a:buFont typeface="Arial"/>
              <a:buChar char="•"/>
              <a:defRPr sz="1800" b="0" i="0" u="none" strike="noStrike" cap="none">
                <a:solidFill>
                  <a:srgbClr val="415359"/>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Verdana"/>
                <a:ea typeface="Verdana"/>
                <a:cs typeface="Verdana"/>
                <a:sym typeface="Verdana"/>
              </a:defRPr>
            </a:lvl9pPr>
          </a:lstStyle>
          <a:p>
            <a:endParaRPr/>
          </a:p>
        </p:txBody>
      </p:sp>
      <p:sp>
        <p:nvSpPr>
          <p:cNvPr id="13" name="Shape 13"/>
          <p:cNvSpPr txBox="1">
            <a:spLocks noGrp="1"/>
          </p:cNvSpPr>
          <p:nvPr>
            <p:ph type="dt" idx="10"/>
          </p:nvPr>
        </p:nvSpPr>
        <p:spPr>
          <a:xfrm>
            <a:off x="838200" y="6356350"/>
            <a:ext cx="2743200"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4" name="Shape 14"/>
          <p:cNvSpPr txBox="1">
            <a:spLocks noGrp="1"/>
          </p:cNvSpPr>
          <p:nvPr>
            <p:ph type="ftr" idx="11"/>
          </p:nvPr>
        </p:nvSpPr>
        <p:spPr>
          <a:xfrm>
            <a:off x="4038600" y="6356350"/>
            <a:ext cx="41148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Verdana"/>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15" name="Shape 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888888"/>
              </a:buClr>
              <a:buSzPts val="1200"/>
              <a:buFont typeface="Verdana"/>
              <a:buNone/>
              <a:defRPr sz="1200" b="0" i="0" u="none" strike="noStrike" cap="none">
                <a:solidFill>
                  <a:srgbClr val="888888"/>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da-DK"/>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2-icD0Xk49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Af0vA28XF-E"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p:nvPr/>
        </p:nvSpPr>
        <p:spPr>
          <a:xfrm>
            <a:off x="0" y="0"/>
            <a:ext cx="12192000" cy="6858000"/>
          </a:xfrm>
          <a:prstGeom prst="rect">
            <a:avLst/>
          </a:prstGeom>
          <a:gradFill>
            <a:gsLst>
              <a:gs pos="0">
                <a:srgbClr val="F5F1E0"/>
              </a:gs>
              <a:gs pos="56000">
                <a:srgbClr val="E5E2C8"/>
              </a:gs>
              <a:gs pos="94000">
                <a:srgbClr val="CDC9BB"/>
              </a:gs>
              <a:gs pos="100000">
                <a:srgbClr val="CDC9BB"/>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117" name="Shape 117"/>
          <p:cNvPicPr preferRelativeResize="0"/>
          <p:nvPr/>
        </p:nvPicPr>
        <p:blipFill rotWithShape="1">
          <a:blip r:embed="rId3">
            <a:alphaModFix/>
          </a:blip>
          <a:srcRect l="1133" r="1133"/>
          <a:stretch/>
        </p:blipFill>
        <p:spPr>
          <a:xfrm>
            <a:off x="4574361" y="350507"/>
            <a:ext cx="3138718" cy="3307093"/>
          </a:xfrm>
          <a:prstGeom prst="rect">
            <a:avLst/>
          </a:prstGeom>
          <a:noFill/>
          <a:ln>
            <a:noFill/>
          </a:ln>
        </p:spPr>
      </p:pic>
      <p:sp>
        <p:nvSpPr>
          <p:cNvPr id="118" name="Shape 118"/>
          <p:cNvSpPr txBox="1">
            <a:spLocks noGrp="1"/>
          </p:cNvSpPr>
          <p:nvPr>
            <p:ph type="title"/>
          </p:nvPr>
        </p:nvSpPr>
        <p:spPr>
          <a:xfrm>
            <a:off x="831850" y="1929194"/>
            <a:ext cx="10515600" cy="2852737"/>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15359"/>
              </a:buClr>
              <a:buSzPts val="4500"/>
              <a:buFont typeface="Verdana"/>
              <a:buNone/>
            </a:pPr>
            <a:r>
              <a:rPr lang="da-DK" sz="4500" dirty="0"/>
              <a:t>Tjek altid </a:t>
            </a:r>
            <a:r>
              <a:rPr lang="da-DK" sz="4500" dirty="0" smtClean="0"/>
              <a:t>“Om </a:t>
            </a:r>
            <a:r>
              <a:rPr lang="da-DK" sz="4500" dirty="0"/>
              <a:t>os”-siden</a:t>
            </a:r>
            <a:endParaRPr dirty="0"/>
          </a:p>
        </p:txBody>
      </p:sp>
      <p:sp>
        <p:nvSpPr>
          <p:cNvPr id="119" name="Shape 119"/>
          <p:cNvSpPr txBox="1">
            <a:spLocks noGrp="1"/>
          </p:cNvSpPr>
          <p:nvPr>
            <p:ph type="body" idx="1"/>
          </p:nvPr>
        </p:nvSpPr>
        <p:spPr>
          <a:xfrm>
            <a:off x="831850" y="4808919"/>
            <a:ext cx="10515600" cy="15001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888888"/>
              </a:buClr>
              <a:buSzPts val="2400"/>
              <a:buFont typeface="Arial"/>
              <a:buNone/>
            </a:pPr>
            <a:r>
              <a:rPr lang="da-DK"/>
              <a:t>Hackerne er dygtige til at lave fupbutikker på nettet, men de har sjældent tid til at finde på troværdige historier.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15359"/>
              </a:buClr>
              <a:buSzPts val="4000"/>
              <a:buFont typeface="Verdana"/>
              <a:buNone/>
            </a:pPr>
            <a:r>
              <a:rPr lang="da-DK"/>
              <a:t>Underlige webadresser</a:t>
            </a:r>
            <a:endParaRPr/>
          </a:p>
        </p:txBody>
      </p:sp>
      <p:pic>
        <p:nvPicPr>
          <p:cNvPr id="190" name="Shape 190"/>
          <p:cNvPicPr preferRelativeResize="0"/>
          <p:nvPr/>
        </p:nvPicPr>
        <p:blipFill>
          <a:blip r:embed="rId3">
            <a:alphaModFix/>
          </a:blip>
          <a:stretch>
            <a:fillRect/>
          </a:stretch>
        </p:blipFill>
        <p:spPr>
          <a:xfrm>
            <a:off x="871525" y="2294925"/>
            <a:ext cx="10448926" cy="7565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15359"/>
              </a:buClr>
              <a:buSzPts val="4000"/>
              <a:buFont typeface="Verdana"/>
              <a:buNone/>
            </a:pPr>
            <a:r>
              <a:rPr lang="da-DK"/>
              <a:t>Underlige webadresser</a:t>
            </a:r>
            <a:endParaRPr/>
          </a:p>
        </p:txBody>
      </p:sp>
      <p:pic>
        <p:nvPicPr>
          <p:cNvPr id="197" name="Shape 197"/>
          <p:cNvPicPr preferRelativeResize="0"/>
          <p:nvPr/>
        </p:nvPicPr>
        <p:blipFill>
          <a:blip r:embed="rId3">
            <a:alphaModFix/>
          </a:blip>
          <a:stretch>
            <a:fillRect/>
          </a:stretch>
        </p:blipFill>
        <p:spPr>
          <a:xfrm>
            <a:off x="871525" y="2294925"/>
            <a:ext cx="10448926" cy="7565050"/>
          </a:xfrm>
          <a:prstGeom prst="rect">
            <a:avLst/>
          </a:prstGeom>
          <a:noFill/>
          <a:ln>
            <a:noFill/>
          </a:ln>
        </p:spPr>
      </p:pic>
      <p:sp>
        <p:nvSpPr>
          <p:cNvPr id="198" name="Shape 198"/>
          <p:cNvSpPr/>
          <p:nvPr/>
        </p:nvSpPr>
        <p:spPr>
          <a:xfrm>
            <a:off x="7842409" y="1939643"/>
            <a:ext cx="4165500" cy="1434600"/>
          </a:xfrm>
          <a:prstGeom prst="roundRect">
            <a:avLst>
              <a:gd name="adj" fmla="val 16667"/>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600"/>
              <a:buFont typeface="Verdana"/>
              <a:buNone/>
            </a:pPr>
            <a:r>
              <a:rPr lang="da-DK" sz="1600">
                <a:solidFill>
                  <a:srgbClr val="FFFFFF"/>
                </a:solidFill>
                <a:latin typeface="Verdana"/>
                <a:ea typeface="Verdana"/>
                <a:cs typeface="Verdana"/>
                <a:sym typeface="Verdana"/>
              </a:rPr>
              <a:t>Uoverensstemmelse med fupbutikkens titel, webadresse og indhold</a:t>
            </a:r>
            <a:endParaRPr/>
          </a:p>
        </p:txBody>
      </p:sp>
      <p:sp>
        <p:nvSpPr>
          <p:cNvPr id="199" name="Shape 199"/>
          <p:cNvSpPr/>
          <p:nvPr/>
        </p:nvSpPr>
        <p:spPr>
          <a:xfrm>
            <a:off x="706549" y="2075700"/>
            <a:ext cx="3253200" cy="1162500"/>
          </a:xfrm>
          <a:prstGeom prst="rect">
            <a:avLst/>
          </a:prstGeom>
          <a:noFill/>
          <a:ln w="76200" cap="flat" cmpd="sng">
            <a:solidFill>
              <a:srgbClr val="E15D32"/>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Verdana"/>
              <a:ea typeface="Verdana"/>
              <a:cs typeface="Verdana"/>
              <a:sym typeface="Verdana"/>
            </a:endParaRPr>
          </a:p>
        </p:txBody>
      </p:sp>
      <p:cxnSp>
        <p:nvCxnSpPr>
          <p:cNvPr id="200" name="Shape 200"/>
          <p:cNvCxnSpPr>
            <a:stCxn id="199" idx="3"/>
            <a:endCxn id="198" idx="1"/>
          </p:cNvCxnSpPr>
          <p:nvPr/>
        </p:nvCxnSpPr>
        <p:spPr>
          <a:xfrm>
            <a:off x="3959749" y="2656950"/>
            <a:ext cx="3882600" cy="600"/>
          </a:xfrm>
          <a:prstGeom prst="bentConnector3">
            <a:avLst>
              <a:gd name="adj1" fmla="val 50001"/>
            </a:avLst>
          </a:prstGeom>
          <a:noFill/>
          <a:ln w="76200" cap="flat" cmpd="sng">
            <a:solidFill>
              <a:srgbClr val="E15D32"/>
            </a:solidFill>
            <a:prstDash val="solid"/>
            <a:miter lim="800000"/>
            <a:headEnd type="none" w="med" len="med"/>
            <a:tailEnd type="stealth" w="lg" len="lg"/>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ctrTitle"/>
          </p:nvPr>
        </p:nvSpPr>
        <p:spPr>
          <a:xfrm>
            <a:off x="2305550" y="1122363"/>
            <a:ext cx="9144000" cy="23877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415359"/>
              </a:buClr>
              <a:buSzPts val="6000"/>
              <a:buFont typeface="Verdana"/>
              <a:buNone/>
            </a:pPr>
            <a:r>
              <a:rPr lang="da-DK"/>
              <a:t>reklamer</a:t>
            </a:r>
            <a:endParaRPr/>
          </a:p>
        </p:txBody>
      </p:sp>
      <p:sp>
        <p:nvSpPr>
          <p:cNvPr id="207" name="Shape 207"/>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p:txBody>
      </p:sp>
      <p:sp>
        <p:nvSpPr>
          <p:cNvPr id="208" name="Shape 208"/>
          <p:cNvSpPr txBox="1"/>
          <p:nvPr/>
        </p:nvSpPr>
        <p:spPr>
          <a:xfrm>
            <a:off x="2534146" y="2414475"/>
            <a:ext cx="3267600" cy="1095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FF0000"/>
              </a:buClr>
              <a:buSzPts val="6000"/>
              <a:buFont typeface="Verdana"/>
              <a:buNone/>
            </a:pPr>
            <a:r>
              <a:rPr lang="da-DK" sz="6000" b="1">
                <a:solidFill>
                  <a:srgbClr val="FF0000"/>
                </a:solidFill>
                <a:latin typeface="Verdana"/>
                <a:ea typeface="Verdana"/>
                <a:cs typeface="Verdana"/>
                <a:sym typeface="Verdana"/>
              </a:rPr>
              <a:t>Fup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766775" y="1989150"/>
            <a:ext cx="5394300" cy="39243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rgbClr val="415359"/>
              </a:buClr>
              <a:buSzPts val="2000"/>
              <a:buFont typeface="Arial"/>
              <a:buNone/>
            </a:pPr>
            <a:r>
              <a:rPr lang="da-DK" sz="2000" dirty="0"/>
              <a:t>Fupbutikker bruger ofte fupreklamer til at finde deres ofre.</a:t>
            </a:r>
            <a:endParaRPr sz="2000" dirty="0"/>
          </a:p>
          <a:p>
            <a:pPr marL="0" lvl="0" indent="0" rtl="0">
              <a:lnSpc>
                <a:spcPct val="100000"/>
              </a:lnSpc>
              <a:spcBef>
                <a:spcPts val="0"/>
              </a:spcBef>
              <a:spcAft>
                <a:spcPts val="0"/>
              </a:spcAft>
              <a:buClr>
                <a:srgbClr val="415359"/>
              </a:buClr>
              <a:buSzPts val="2000"/>
              <a:buFont typeface="Arial"/>
              <a:buNone/>
            </a:pPr>
            <a:endParaRPr sz="2000" dirty="0"/>
          </a:p>
          <a:p>
            <a:pPr marL="457200" lvl="0" indent="-355600" rtl="0">
              <a:lnSpc>
                <a:spcPct val="100000"/>
              </a:lnSpc>
              <a:spcBef>
                <a:spcPts val="0"/>
              </a:spcBef>
              <a:spcAft>
                <a:spcPts val="0"/>
              </a:spcAft>
              <a:buSzPts val="2000"/>
              <a:buChar char="●"/>
            </a:pPr>
            <a:r>
              <a:rPr lang="da-DK" sz="2000" dirty="0"/>
              <a:t>Annoncer på </a:t>
            </a:r>
            <a:r>
              <a:rPr lang="da-DK" sz="2000" dirty="0" smtClean="0"/>
              <a:t>Google</a:t>
            </a:r>
            <a:r>
              <a:rPr lang="da-DK" sz="2000" dirty="0"/>
              <a:t>, </a:t>
            </a:r>
            <a:r>
              <a:rPr lang="da-DK" sz="2000" dirty="0" err="1"/>
              <a:t>F</a:t>
            </a:r>
            <a:r>
              <a:rPr lang="da-DK" sz="2000" dirty="0" err="1" smtClean="0"/>
              <a:t>acebook</a:t>
            </a:r>
            <a:r>
              <a:rPr lang="da-DK" sz="2000" dirty="0" smtClean="0"/>
              <a:t> </a:t>
            </a:r>
            <a:r>
              <a:rPr lang="da-DK" sz="2000" dirty="0"/>
              <a:t>og sociale medier</a:t>
            </a:r>
            <a:endParaRPr sz="2000" dirty="0"/>
          </a:p>
          <a:p>
            <a:pPr marL="0" lvl="0" indent="0" rtl="0">
              <a:lnSpc>
                <a:spcPct val="100000"/>
              </a:lnSpc>
              <a:spcBef>
                <a:spcPts val="0"/>
              </a:spcBef>
              <a:spcAft>
                <a:spcPts val="0"/>
              </a:spcAft>
              <a:buNone/>
            </a:pPr>
            <a:endParaRPr sz="2000" dirty="0"/>
          </a:p>
          <a:p>
            <a:pPr marL="457200" lvl="0" indent="-355600" rtl="0">
              <a:lnSpc>
                <a:spcPct val="100000"/>
              </a:lnSpc>
              <a:spcBef>
                <a:spcPts val="0"/>
              </a:spcBef>
              <a:spcAft>
                <a:spcPts val="0"/>
              </a:spcAft>
              <a:buSzPts val="2000"/>
              <a:buChar char="●"/>
            </a:pPr>
            <a:r>
              <a:rPr lang="da-DK" sz="2000" dirty="0"/>
              <a:t>Opslag fra falske eller hackede </a:t>
            </a:r>
            <a:r>
              <a:rPr lang="da-DK" sz="2000" dirty="0" err="1" smtClean="0"/>
              <a:t>Facebookprofiler</a:t>
            </a:r>
            <a:endParaRPr sz="2000" dirty="0"/>
          </a:p>
          <a:p>
            <a:pPr marL="0" lvl="0" indent="0" rtl="0">
              <a:lnSpc>
                <a:spcPct val="100000"/>
              </a:lnSpc>
              <a:spcBef>
                <a:spcPts val="0"/>
              </a:spcBef>
              <a:spcAft>
                <a:spcPts val="0"/>
              </a:spcAft>
              <a:buNone/>
            </a:pPr>
            <a:endParaRPr sz="2000" dirty="0"/>
          </a:p>
          <a:p>
            <a:pPr marL="457200" lvl="0" indent="-355600" rtl="0">
              <a:lnSpc>
                <a:spcPct val="100000"/>
              </a:lnSpc>
              <a:spcBef>
                <a:spcPts val="0"/>
              </a:spcBef>
              <a:spcAft>
                <a:spcPts val="0"/>
              </a:spcAft>
              <a:buSzPts val="2000"/>
              <a:buChar char="●"/>
            </a:pPr>
            <a:r>
              <a:rPr lang="da-DK" sz="2000" dirty="0"/>
              <a:t>Kan udgive sig for at være fra legitime forretninger</a:t>
            </a:r>
            <a:endParaRPr sz="2000" dirty="0"/>
          </a:p>
          <a:p>
            <a:pPr marL="0" lvl="0" indent="0" rtl="0">
              <a:lnSpc>
                <a:spcPct val="100000"/>
              </a:lnSpc>
              <a:spcBef>
                <a:spcPts val="0"/>
              </a:spcBef>
              <a:spcAft>
                <a:spcPts val="0"/>
              </a:spcAft>
              <a:buNone/>
            </a:pPr>
            <a:endParaRPr sz="2000" dirty="0"/>
          </a:p>
          <a:p>
            <a:pPr marL="0" marR="0" lvl="0" indent="0" algn="l" rtl="0">
              <a:lnSpc>
                <a:spcPct val="100000"/>
              </a:lnSpc>
              <a:spcBef>
                <a:spcPts val="0"/>
              </a:spcBef>
              <a:spcAft>
                <a:spcPts val="0"/>
              </a:spcAft>
              <a:buClr>
                <a:srgbClr val="415359"/>
              </a:buClr>
              <a:buSzPts val="2000"/>
              <a:buFont typeface="Arial"/>
              <a:buNone/>
            </a:pPr>
            <a:endParaRPr sz="2000" dirty="0"/>
          </a:p>
          <a:p>
            <a:pPr marL="0" marR="0" lvl="0" indent="0" algn="l" rtl="0">
              <a:lnSpc>
                <a:spcPct val="100000"/>
              </a:lnSpc>
              <a:spcBef>
                <a:spcPts val="0"/>
              </a:spcBef>
              <a:spcAft>
                <a:spcPts val="0"/>
              </a:spcAft>
              <a:buClr>
                <a:srgbClr val="415359"/>
              </a:buClr>
              <a:buSzPts val="2000"/>
              <a:buFont typeface="Arial"/>
              <a:buNone/>
            </a:pPr>
            <a:endParaRPr sz="2000" dirty="0"/>
          </a:p>
          <a:p>
            <a:pPr marL="0" marR="0" lvl="0" indent="0" algn="l" rtl="0">
              <a:lnSpc>
                <a:spcPct val="100000"/>
              </a:lnSpc>
              <a:spcBef>
                <a:spcPts val="0"/>
              </a:spcBef>
              <a:spcAft>
                <a:spcPts val="0"/>
              </a:spcAft>
              <a:buClr>
                <a:srgbClr val="415359"/>
              </a:buClr>
              <a:buSzPts val="2000"/>
              <a:buFont typeface="Arial"/>
              <a:buNone/>
            </a:pPr>
            <a:endParaRPr sz="2000" b="0" i="0" u="none" strike="noStrike" cap="none" dirty="0">
              <a:solidFill>
                <a:srgbClr val="415359"/>
              </a:solidFill>
              <a:latin typeface="Verdana"/>
              <a:ea typeface="Verdana"/>
              <a:cs typeface="Verdana"/>
              <a:sym typeface="Verdana"/>
            </a:endParaRPr>
          </a:p>
        </p:txBody>
      </p:sp>
      <p:sp>
        <p:nvSpPr>
          <p:cNvPr id="215" name="Shape 215"/>
          <p:cNvSpPr/>
          <p:nvPr/>
        </p:nvSpPr>
        <p:spPr>
          <a:xfrm>
            <a:off x="6996112" y="1"/>
            <a:ext cx="5196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16" name="Shape 216"/>
          <p:cNvSpPr txBox="1">
            <a:spLocks noGrp="1"/>
          </p:cNvSpPr>
          <p:nvPr>
            <p:ph type="title"/>
          </p:nvPr>
        </p:nvSpPr>
        <p:spPr>
          <a:xfrm>
            <a:off x="766762" y="908050"/>
            <a:ext cx="53292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15359"/>
              </a:buClr>
              <a:buSzPts val="3000"/>
              <a:buFont typeface="Verdana"/>
              <a:buNone/>
            </a:pPr>
            <a:r>
              <a:rPr lang="da-DK" sz="3000"/>
              <a:t>Fupreklamer</a:t>
            </a:r>
            <a:endParaRPr/>
          </a:p>
        </p:txBody>
      </p:sp>
      <p:pic>
        <p:nvPicPr>
          <p:cNvPr id="217" name="Shape 217"/>
          <p:cNvPicPr preferRelativeResize="0"/>
          <p:nvPr/>
        </p:nvPicPr>
        <p:blipFill rotWithShape="1">
          <a:blip r:embed="rId3">
            <a:alphaModFix/>
          </a:blip>
          <a:srcRect l="1133" r="1133"/>
          <a:stretch/>
        </p:blipFill>
        <p:spPr>
          <a:xfrm>
            <a:off x="7329700" y="1007792"/>
            <a:ext cx="4528800" cy="477173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Shape 223"/>
          <p:cNvPicPr preferRelativeResize="0"/>
          <p:nvPr/>
        </p:nvPicPr>
        <p:blipFill rotWithShape="1">
          <a:blip r:embed="rId3">
            <a:alphaModFix/>
          </a:blip>
          <a:srcRect/>
          <a:stretch/>
        </p:blipFill>
        <p:spPr>
          <a:xfrm>
            <a:off x="-2071506" y="-1308960"/>
            <a:ext cx="15977619" cy="10651746"/>
          </a:xfrm>
          <a:prstGeom prst="rect">
            <a:avLst/>
          </a:prstGeom>
          <a:noFill/>
          <a:ln>
            <a:noFill/>
          </a:ln>
        </p:spPr>
      </p:pic>
      <p:pic>
        <p:nvPicPr>
          <p:cNvPr id="224" name="Shape 224"/>
          <p:cNvPicPr preferRelativeResize="0"/>
          <p:nvPr/>
        </p:nvPicPr>
        <p:blipFill rotWithShape="1">
          <a:blip r:embed="rId4">
            <a:alphaModFix/>
          </a:blip>
          <a:srcRect b="21340"/>
          <a:stretch/>
        </p:blipFill>
        <p:spPr>
          <a:xfrm>
            <a:off x="3825200" y="776375"/>
            <a:ext cx="4541600" cy="5394325"/>
          </a:xfrm>
          <a:prstGeom prst="rect">
            <a:avLst/>
          </a:prstGeom>
          <a:noFill/>
          <a:ln>
            <a:noFill/>
          </a:ln>
        </p:spPr>
      </p:pic>
      <p:sp>
        <p:nvSpPr>
          <p:cNvPr id="225" name="Shape 225"/>
          <p:cNvSpPr/>
          <p:nvPr/>
        </p:nvSpPr>
        <p:spPr>
          <a:xfrm>
            <a:off x="3927400" y="933000"/>
            <a:ext cx="1562100" cy="101700"/>
          </a:xfrm>
          <a:prstGeom prst="rect">
            <a:avLst/>
          </a:prstGeom>
          <a:solidFill>
            <a:srgbClr val="000000"/>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a:off x="8053975" y="3796387"/>
            <a:ext cx="3402600" cy="1434600"/>
          </a:xfrm>
          <a:prstGeom prst="roundRect">
            <a:avLst>
              <a:gd name="adj" fmla="val 16667"/>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Verdana"/>
              <a:buNone/>
            </a:pPr>
            <a:r>
              <a:rPr lang="da-DK" sz="1600" b="0" i="0" u="none" strike="noStrike" cap="none">
                <a:solidFill>
                  <a:schemeClr val="lt1"/>
                </a:solidFill>
                <a:latin typeface="Verdana"/>
                <a:ea typeface="Verdana"/>
                <a:cs typeface="Verdana"/>
                <a:sym typeface="Verdana"/>
              </a:rPr>
              <a:t>Sender dig</a:t>
            </a:r>
            <a:r>
              <a:rPr lang="da-DK" sz="1600">
                <a:solidFill>
                  <a:schemeClr val="lt1"/>
                </a:solidFill>
                <a:latin typeface="Verdana"/>
                <a:ea typeface="Verdana"/>
                <a:cs typeface="Verdana"/>
                <a:sym typeface="Verdana"/>
              </a:rPr>
              <a:t> </a:t>
            </a:r>
            <a:r>
              <a:rPr lang="da-DK" sz="1600" b="0" i="0" u="none" strike="noStrike" cap="none">
                <a:solidFill>
                  <a:schemeClr val="lt1"/>
                </a:solidFill>
                <a:latin typeface="Verdana"/>
                <a:ea typeface="Verdana"/>
                <a:cs typeface="Verdana"/>
                <a:sym typeface="Verdana"/>
              </a:rPr>
              <a:t>til en falsk </a:t>
            </a:r>
            <a:r>
              <a:rPr lang="da-DK" sz="1600">
                <a:solidFill>
                  <a:schemeClr val="lt1"/>
                </a:solidFill>
                <a:latin typeface="Verdana"/>
                <a:ea typeface="Verdana"/>
                <a:cs typeface="Verdana"/>
                <a:sym typeface="Verdana"/>
              </a:rPr>
              <a:t>tilbudsside</a:t>
            </a:r>
            <a:r>
              <a:rPr lang="da-DK" sz="1600" b="0" i="0" u="none" strike="noStrike" cap="none">
                <a:solidFill>
                  <a:schemeClr val="lt1"/>
                </a:solidFill>
                <a:latin typeface="Verdana"/>
                <a:ea typeface="Verdana"/>
                <a:cs typeface="Verdana"/>
                <a:sym typeface="Verdana"/>
              </a:rPr>
              <a:t>, som </a:t>
            </a:r>
            <a:r>
              <a:rPr lang="da-DK" sz="1600">
                <a:solidFill>
                  <a:schemeClr val="lt1"/>
                </a:solidFill>
                <a:latin typeface="Verdana"/>
                <a:ea typeface="Verdana"/>
                <a:cs typeface="Verdana"/>
                <a:sym typeface="Verdana"/>
              </a:rPr>
              <a:t>udgiver sig for at være Elgiganten</a:t>
            </a:r>
            <a:endParaRPr/>
          </a:p>
        </p:txBody>
      </p:sp>
      <p:cxnSp>
        <p:nvCxnSpPr>
          <p:cNvPr id="227" name="Shape 227"/>
          <p:cNvCxnSpPr/>
          <p:nvPr/>
        </p:nvCxnSpPr>
        <p:spPr>
          <a:xfrm>
            <a:off x="6481975" y="3491787"/>
            <a:ext cx="1572000" cy="1134600"/>
          </a:xfrm>
          <a:prstGeom prst="bentConnector3">
            <a:avLst>
              <a:gd name="adj1" fmla="val 50000"/>
            </a:avLst>
          </a:prstGeom>
          <a:noFill/>
          <a:ln w="76200" cap="flat" cmpd="sng">
            <a:solidFill>
              <a:srgbClr val="E15D32"/>
            </a:solidFill>
            <a:prstDash val="solid"/>
            <a:miter lim="800000"/>
            <a:headEnd type="none" w="med" len="med"/>
            <a:tailEnd type="stealth" w="lg" len="lg"/>
          </a:ln>
        </p:spPr>
      </p:cxnSp>
      <p:sp>
        <p:nvSpPr>
          <p:cNvPr id="228" name="Shape 228"/>
          <p:cNvSpPr/>
          <p:nvPr/>
        </p:nvSpPr>
        <p:spPr>
          <a:xfrm>
            <a:off x="3776875" y="3369475"/>
            <a:ext cx="2705100" cy="252300"/>
          </a:xfrm>
          <a:prstGeom prst="rect">
            <a:avLst/>
          </a:prstGeom>
          <a:noFill/>
          <a:ln w="76200" cap="flat" cmpd="sng">
            <a:solidFill>
              <a:srgbClr val="E15D32"/>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Shape 234"/>
          <p:cNvPicPr preferRelativeResize="0"/>
          <p:nvPr/>
        </p:nvPicPr>
        <p:blipFill rotWithShape="1">
          <a:blip r:embed="rId3">
            <a:alphaModFix/>
          </a:blip>
          <a:srcRect/>
          <a:stretch/>
        </p:blipFill>
        <p:spPr>
          <a:xfrm>
            <a:off x="-2071506" y="-1308960"/>
            <a:ext cx="15977616" cy="10651744"/>
          </a:xfrm>
          <a:prstGeom prst="rect">
            <a:avLst/>
          </a:prstGeom>
          <a:noFill/>
          <a:ln>
            <a:noFill/>
          </a:ln>
        </p:spPr>
      </p:pic>
      <p:pic>
        <p:nvPicPr>
          <p:cNvPr id="235" name="Shape 235"/>
          <p:cNvPicPr preferRelativeResize="0">
            <a:picLocks noGrp="1"/>
          </p:cNvPicPr>
          <p:nvPr>
            <p:ph type="body" idx="4294967295"/>
          </p:nvPr>
        </p:nvPicPr>
        <p:blipFill rotWithShape="1">
          <a:blip r:embed="rId4">
            <a:alphaModFix/>
          </a:blip>
          <a:srcRect l="4069" r="4060"/>
          <a:stretch/>
        </p:blipFill>
        <p:spPr>
          <a:xfrm>
            <a:off x="3139600" y="729325"/>
            <a:ext cx="5873100" cy="5427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body" idx="1"/>
          </p:nvPr>
        </p:nvSpPr>
        <p:spPr>
          <a:xfrm>
            <a:off x="766763" y="1989138"/>
            <a:ext cx="5329200" cy="39243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rgbClr val="415359"/>
              </a:buClr>
              <a:buSzPts val="2000"/>
              <a:buFont typeface="Arial"/>
              <a:buNone/>
            </a:pPr>
            <a:r>
              <a:rPr lang="da-DK" sz="2000" dirty="0"/>
              <a:t>Tjek </a:t>
            </a:r>
            <a:r>
              <a:rPr lang="da-DK" sz="2000" b="1" dirty="0">
                <a:solidFill>
                  <a:schemeClr val="accent6"/>
                </a:solidFill>
              </a:rPr>
              <a:t>ALTID</a:t>
            </a:r>
            <a:r>
              <a:rPr lang="da-DK" sz="2000" dirty="0"/>
              <a:t> </a:t>
            </a:r>
            <a:r>
              <a:rPr lang="da-DK" sz="2000" b="1" dirty="0"/>
              <a:t>”Om os”-siden. </a:t>
            </a:r>
            <a:r>
              <a:rPr lang="da-DK" sz="2000" dirty="0"/>
              <a:t>Er </a:t>
            </a:r>
            <a:r>
              <a:rPr lang="da-DK" sz="2000" dirty="0" smtClean="0"/>
              <a:t>den mangelfuld</a:t>
            </a:r>
            <a:r>
              <a:rPr lang="da-DK" sz="2000" dirty="0"/>
              <a:t>, eller indeholder en beskrivelse med mange underlige sprogfejl, er det sandsynligvis en fupbutik.</a:t>
            </a:r>
            <a:endParaRPr dirty="0"/>
          </a:p>
          <a:p>
            <a:pPr marL="0" marR="0" lvl="0" indent="0" algn="l" rtl="0">
              <a:lnSpc>
                <a:spcPct val="100000"/>
              </a:lnSpc>
              <a:spcBef>
                <a:spcPts val="0"/>
              </a:spcBef>
              <a:spcAft>
                <a:spcPts val="0"/>
              </a:spcAft>
              <a:buClr>
                <a:srgbClr val="415359"/>
              </a:buClr>
              <a:buSzPts val="2000"/>
              <a:buFont typeface="Arial"/>
              <a:buNone/>
            </a:pPr>
            <a:endParaRPr sz="2000" dirty="0"/>
          </a:p>
          <a:p>
            <a:pPr marL="0" marR="0" lvl="0" indent="0" algn="l" rtl="0">
              <a:lnSpc>
                <a:spcPct val="100000"/>
              </a:lnSpc>
              <a:spcBef>
                <a:spcPts val="0"/>
              </a:spcBef>
              <a:spcAft>
                <a:spcPts val="0"/>
              </a:spcAft>
              <a:buClr>
                <a:srgbClr val="415359"/>
              </a:buClr>
              <a:buSzPts val="2000"/>
              <a:buFont typeface="Arial"/>
              <a:buNone/>
            </a:pPr>
            <a:endParaRPr sz="2000" b="0" i="0" u="none" strike="noStrike" cap="none" dirty="0">
              <a:solidFill>
                <a:srgbClr val="415359"/>
              </a:solidFill>
              <a:latin typeface="Verdana"/>
              <a:ea typeface="Verdana"/>
              <a:cs typeface="Verdana"/>
              <a:sym typeface="Verdana"/>
            </a:endParaRPr>
          </a:p>
        </p:txBody>
      </p:sp>
      <p:sp>
        <p:nvSpPr>
          <p:cNvPr id="242" name="Shape 242"/>
          <p:cNvSpPr/>
          <p:nvPr/>
        </p:nvSpPr>
        <p:spPr>
          <a:xfrm>
            <a:off x="6996112" y="1"/>
            <a:ext cx="5196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43" name="Shape 243"/>
          <p:cNvPicPr preferRelativeResize="0"/>
          <p:nvPr/>
        </p:nvPicPr>
        <p:blipFill rotWithShape="1">
          <a:blip r:embed="rId3">
            <a:alphaModFix/>
          </a:blip>
          <a:srcRect/>
          <a:stretch/>
        </p:blipFill>
        <p:spPr>
          <a:xfrm>
            <a:off x="7373730" y="1265097"/>
            <a:ext cx="4440654" cy="4440654"/>
          </a:xfrm>
          <a:prstGeom prst="rect">
            <a:avLst/>
          </a:prstGeom>
          <a:noFill/>
          <a:ln>
            <a:noFill/>
          </a:ln>
        </p:spPr>
      </p:pic>
      <p:pic>
        <p:nvPicPr>
          <p:cNvPr id="244" name="Shape 244"/>
          <p:cNvPicPr preferRelativeResize="0"/>
          <p:nvPr/>
        </p:nvPicPr>
        <p:blipFill rotWithShape="1">
          <a:blip r:embed="rId4">
            <a:alphaModFix/>
          </a:blip>
          <a:srcRect/>
          <a:stretch/>
        </p:blipFill>
        <p:spPr>
          <a:xfrm>
            <a:off x="10673317" y="148855"/>
            <a:ext cx="1359048" cy="1359048"/>
          </a:xfrm>
          <a:prstGeom prst="rect">
            <a:avLst/>
          </a:prstGeom>
          <a:noFill/>
          <a:ln>
            <a:noFill/>
          </a:ln>
        </p:spPr>
      </p:pic>
      <p:sp>
        <p:nvSpPr>
          <p:cNvPr id="245" name="Shape 245"/>
          <p:cNvSpPr txBox="1">
            <a:spLocks noGrp="1"/>
          </p:cNvSpPr>
          <p:nvPr>
            <p:ph type="title"/>
          </p:nvPr>
        </p:nvSpPr>
        <p:spPr>
          <a:xfrm>
            <a:off x="766762" y="908050"/>
            <a:ext cx="5329200" cy="108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415359"/>
              </a:buClr>
              <a:buSzPts val="3000"/>
              <a:buFont typeface="Verdana"/>
              <a:buNone/>
            </a:pPr>
            <a:r>
              <a:rPr lang="da-DK" sz="3000"/>
              <a:t>Du </a:t>
            </a:r>
            <a:r>
              <a:rPr lang="da-DK" sz="3000" u="sng"/>
              <a:t>kan</a:t>
            </a:r>
            <a:r>
              <a:rPr lang="da-DK" sz="3000"/>
              <a:t> gøre en forskel</a:t>
            </a:r>
            <a:endParaRPr sz="3000"/>
          </a:p>
        </p:txBody>
      </p:sp>
      <p:pic>
        <p:nvPicPr>
          <p:cNvPr id="246" name="Shape 246"/>
          <p:cNvPicPr preferRelativeResize="0"/>
          <p:nvPr/>
        </p:nvPicPr>
        <p:blipFill>
          <a:blip r:embed="rId5">
            <a:alphaModFix/>
          </a:blip>
          <a:stretch>
            <a:fillRect/>
          </a:stretch>
        </p:blipFill>
        <p:spPr>
          <a:xfrm>
            <a:off x="8632975" y="2500824"/>
            <a:ext cx="1922150" cy="1856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a:spLocks noGrp="1"/>
          </p:cNvSpPr>
          <p:nvPr>
            <p:ph type="body" idx="1"/>
          </p:nvPr>
        </p:nvSpPr>
        <p:spPr>
          <a:xfrm>
            <a:off x="766763" y="1989138"/>
            <a:ext cx="5329200" cy="39243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rgbClr val="415359"/>
              </a:buClr>
              <a:buSzPts val="2000"/>
              <a:buFont typeface="Arial"/>
              <a:buNone/>
            </a:pPr>
            <a:r>
              <a:rPr lang="da-DK" sz="2000" dirty="0"/>
              <a:t>Tjek </a:t>
            </a:r>
            <a:r>
              <a:rPr lang="da-DK" sz="2000" b="1" dirty="0">
                <a:solidFill>
                  <a:schemeClr val="accent6"/>
                </a:solidFill>
              </a:rPr>
              <a:t>ALTID</a:t>
            </a:r>
            <a:r>
              <a:rPr lang="da-DK" sz="2000" dirty="0"/>
              <a:t> </a:t>
            </a:r>
            <a:r>
              <a:rPr lang="da-DK" sz="2000" b="1" dirty="0"/>
              <a:t>”Om os”-siden. </a:t>
            </a:r>
            <a:r>
              <a:rPr lang="da-DK" sz="2000" dirty="0"/>
              <a:t>Er </a:t>
            </a:r>
            <a:r>
              <a:rPr lang="da-DK" sz="2000" dirty="0" smtClean="0"/>
              <a:t>den mangelfuld</a:t>
            </a:r>
            <a:r>
              <a:rPr lang="da-DK" sz="2000" dirty="0"/>
              <a:t>, eller indeholder en beskrivelse med mange underlige sprogfejl, er det sandsynligvis en fupbutik.</a:t>
            </a:r>
            <a:endParaRPr dirty="0"/>
          </a:p>
          <a:p>
            <a:pPr marL="0" marR="0" lvl="0" indent="0" algn="l" rtl="0">
              <a:lnSpc>
                <a:spcPct val="100000"/>
              </a:lnSpc>
              <a:spcBef>
                <a:spcPts val="0"/>
              </a:spcBef>
              <a:spcAft>
                <a:spcPts val="0"/>
              </a:spcAft>
              <a:buClr>
                <a:srgbClr val="415359"/>
              </a:buClr>
              <a:buSzPts val="2000"/>
              <a:buFont typeface="Arial"/>
              <a:buNone/>
            </a:pPr>
            <a:endParaRPr sz="2000" dirty="0"/>
          </a:p>
          <a:p>
            <a:pPr marL="0" marR="0" lvl="0" indent="0" algn="l" rtl="0">
              <a:lnSpc>
                <a:spcPct val="100000"/>
              </a:lnSpc>
              <a:spcBef>
                <a:spcPts val="0"/>
              </a:spcBef>
              <a:spcAft>
                <a:spcPts val="0"/>
              </a:spcAft>
              <a:buClr>
                <a:srgbClr val="415359"/>
              </a:buClr>
              <a:buSzPts val="2000"/>
              <a:buFont typeface="Arial"/>
              <a:buNone/>
            </a:pPr>
            <a:r>
              <a:rPr lang="da-DK" sz="2000" dirty="0"/>
              <a:t>Kig efter </a:t>
            </a:r>
            <a:r>
              <a:rPr lang="da-DK" sz="2000" b="1" dirty="0"/>
              <a:t>kontaktoplysninger</a:t>
            </a:r>
            <a:r>
              <a:rPr lang="da-DK" sz="2000" dirty="0"/>
              <a:t>. Virksomhedens navn, e-mail adresse, telefonnummer og adresse skal fremgå.</a:t>
            </a:r>
            <a:endParaRPr dirty="0"/>
          </a:p>
          <a:p>
            <a:pPr marL="0" marR="0" lvl="0" indent="0" algn="l" rtl="0">
              <a:lnSpc>
                <a:spcPct val="100000"/>
              </a:lnSpc>
              <a:spcBef>
                <a:spcPts val="0"/>
              </a:spcBef>
              <a:spcAft>
                <a:spcPts val="0"/>
              </a:spcAft>
              <a:buClr>
                <a:srgbClr val="415359"/>
              </a:buClr>
              <a:buSzPts val="2000"/>
              <a:buFont typeface="Arial"/>
              <a:buNone/>
            </a:pPr>
            <a:endParaRPr sz="2000" dirty="0"/>
          </a:p>
          <a:p>
            <a:pPr marL="0" marR="0" lvl="0" indent="0" algn="l" rtl="0">
              <a:lnSpc>
                <a:spcPct val="100000"/>
              </a:lnSpc>
              <a:spcBef>
                <a:spcPts val="0"/>
              </a:spcBef>
              <a:spcAft>
                <a:spcPts val="0"/>
              </a:spcAft>
              <a:buClr>
                <a:srgbClr val="415359"/>
              </a:buClr>
              <a:buSzPts val="2000"/>
              <a:buFont typeface="Arial"/>
              <a:buNone/>
            </a:pPr>
            <a:endParaRPr sz="2000" dirty="0"/>
          </a:p>
          <a:p>
            <a:pPr marL="0" marR="0" lvl="0" indent="0" algn="l" rtl="0">
              <a:lnSpc>
                <a:spcPct val="100000"/>
              </a:lnSpc>
              <a:spcBef>
                <a:spcPts val="0"/>
              </a:spcBef>
              <a:spcAft>
                <a:spcPts val="0"/>
              </a:spcAft>
              <a:buClr>
                <a:srgbClr val="415359"/>
              </a:buClr>
              <a:buSzPts val="2000"/>
              <a:buFont typeface="Arial"/>
              <a:buNone/>
            </a:pPr>
            <a:endParaRPr sz="2000" dirty="0"/>
          </a:p>
          <a:p>
            <a:pPr marL="0" marR="0" lvl="0" indent="0" algn="l" rtl="0">
              <a:lnSpc>
                <a:spcPct val="100000"/>
              </a:lnSpc>
              <a:spcBef>
                <a:spcPts val="0"/>
              </a:spcBef>
              <a:spcAft>
                <a:spcPts val="0"/>
              </a:spcAft>
              <a:buClr>
                <a:srgbClr val="415359"/>
              </a:buClr>
              <a:buSzPts val="2000"/>
              <a:buFont typeface="Arial"/>
              <a:buNone/>
            </a:pPr>
            <a:endParaRPr sz="2000" b="0" i="0" u="none" strike="noStrike" cap="none" dirty="0">
              <a:solidFill>
                <a:srgbClr val="415359"/>
              </a:solidFill>
              <a:latin typeface="Verdana"/>
              <a:ea typeface="Verdana"/>
              <a:cs typeface="Verdana"/>
              <a:sym typeface="Verdana"/>
            </a:endParaRPr>
          </a:p>
        </p:txBody>
      </p:sp>
      <p:sp>
        <p:nvSpPr>
          <p:cNvPr id="253" name="Shape 253"/>
          <p:cNvSpPr/>
          <p:nvPr/>
        </p:nvSpPr>
        <p:spPr>
          <a:xfrm>
            <a:off x="6996112" y="1"/>
            <a:ext cx="5196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54" name="Shape 254"/>
          <p:cNvPicPr preferRelativeResize="0"/>
          <p:nvPr/>
        </p:nvPicPr>
        <p:blipFill rotWithShape="1">
          <a:blip r:embed="rId3">
            <a:alphaModFix/>
          </a:blip>
          <a:srcRect/>
          <a:stretch/>
        </p:blipFill>
        <p:spPr>
          <a:xfrm>
            <a:off x="7373730" y="1265097"/>
            <a:ext cx="4440654" cy="4440654"/>
          </a:xfrm>
          <a:prstGeom prst="rect">
            <a:avLst/>
          </a:prstGeom>
          <a:noFill/>
          <a:ln>
            <a:noFill/>
          </a:ln>
        </p:spPr>
      </p:pic>
      <p:pic>
        <p:nvPicPr>
          <p:cNvPr id="255" name="Shape 255"/>
          <p:cNvPicPr preferRelativeResize="0"/>
          <p:nvPr/>
        </p:nvPicPr>
        <p:blipFill rotWithShape="1">
          <a:blip r:embed="rId4">
            <a:alphaModFix/>
          </a:blip>
          <a:srcRect/>
          <a:stretch/>
        </p:blipFill>
        <p:spPr>
          <a:xfrm>
            <a:off x="10673317" y="148855"/>
            <a:ext cx="1359048" cy="1359048"/>
          </a:xfrm>
          <a:prstGeom prst="rect">
            <a:avLst/>
          </a:prstGeom>
          <a:noFill/>
          <a:ln>
            <a:noFill/>
          </a:ln>
        </p:spPr>
      </p:pic>
      <p:sp>
        <p:nvSpPr>
          <p:cNvPr id="256" name="Shape 256"/>
          <p:cNvSpPr txBox="1">
            <a:spLocks noGrp="1"/>
          </p:cNvSpPr>
          <p:nvPr>
            <p:ph type="title"/>
          </p:nvPr>
        </p:nvSpPr>
        <p:spPr>
          <a:xfrm>
            <a:off x="766762" y="908050"/>
            <a:ext cx="5329200" cy="108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415359"/>
              </a:buClr>
              <a:buSzPts val="3000"/>
              <a:buFont typeface="Verdana"/>
              <a:buNone/>
            </a:pPr>
            <a:r>
              <a:rPr lang="da-DK" sz="3000"/>
              <a:t>Du </a:t>
            </a:r>
            <a:r>
              <a:rPr lang="da-DK" sz="3000" u="sng"/>
              <a:t>kan</a:t>
            </a:r>
            <a:r>
              <a:rPr lang="da-DK" sz="3000"/>
              <a:t> gøre en forskel</a:t>
            </a:r>
            <a:endParaRPr sz="3000"/>
          </a:p>
        </p:txBody>
      </p:sp>
      <p:pic>
        <p:nvPicPr>
          <p:cNvPr id="257" name="Shape 257"/>
          <p:cNvPicPr preferRelativeResize="0"/>
          <p:nvPr/>
        </p:nvPicPr>
        <p:blipFill>
          <a:blip r:embed="rId5">
            <a:alphaModFix/>
          </a:blip>
          <a:stretch>
            <a:fillRect/>
          </a:stretch>
        </p:blipFill>
        <p:spPr>
          <a:xfrm>
            <a:off x="8632975" y="2500824"/>
            <a:ext cx="1922150" cy="18563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766763" y="1989138"/>
            <a:ext cx="5329200" cy="3924300"/>
          </a:xfrm>
          <a:prstGeom prst="rect">
            <a:avLst/>
          </a:prstGeom>
          <a:noFill/>
          <a:ln>
            <a:noFill/>
          </a:ln>
        </p:spPr>
        <p:txBody>
          <a:bodyPr spcFirstLastPara="1" wrap="square" lIns="91425" tIns="45700" rIns="91425" bIns="45700" anchor="t" anchorCtr="0">
            <a:noAutofit/>
          </a:bodyPr>
          <a:lstStyle/>
          <a:p>
            <a:pPr marL="0" lvl="0" indent="0" rtl="0">
              <a:lnSpc>
                <a:spcPct val="100000"/>
              </a:lnSpc>
              <a:spcBef>
                <a:spcPts val="0"/>
              </a:spcBef>
              <a:spcAft>
                <a:spcPts val="0"/>
              </a:spcAft>
              <a:buClr>
                <a:srgbClr val="415359"/>
              </a:buClr>
              <a:buSzPts val="2000"/>
              <a:buFont typeface="Arial"/>
              <a:buNone/>
            </a:pPr>
            <a:r>
              <a:rPr lang="da-DK" sz="2000" dirty="0"/>
              <a:t>Tjek </a:t>
            </a:r>
            <a:r>
              <a:rPr lang="da-DK" sz="2000" b="1" dirty="0">
                <a:solidFill>
                  <a:schemeClr val="accent6"/>
                </a:solidFill>
              </a:rPr>
              <a:t>ALTID</a:t>
            </a:r>
            <a:r>
              <a:rPr lang="da-DK" sz="2000" dirty="0"/>
              <a:t> </a:t>
            </a:r>
            <a:r>
              <a:rPr lang="da-DK" sz="2000" b="1" dirty="0"/>
              <a:t>”Om os”-siden. </a:t>
            </a:r>
            <a:r>
              <a:rPr lang="da-DK" sz="2000" dirty="0" smtClean="0"/>
              <a:t>Er den </a:t>
            </a:r>
            <a:r>
              <a:rPr lang="da-DK" sz="2000" dirty="0"/>
              <a:t>mangelfuld, eller indeholder en beskrivelse med mange underlige sprogfejl, er det sandsynligvis en fupbutik.</a:t>
            </a:r>
            <a:endParaRPr dirty="0"/>
          </a:p>
          <a:p>
            <a:pPr marL="0" marR="0" lvl="0" indent="0" algn="l" rtl="0">
              <a:lnSpc>
                <a:spcPct val="100000"/>
              </a:lnSpc>
              <a:spcBef>
                <a:spcPts val="0"/>
              </a:spcBef>
              <a:spcAft>
                <a:spcPts val="0"/>
              </a:spcAft>
              <a:buClr>
                <a:srgbClr val="415359"/>
              </a:buClr>
              <a:buSzPts val="2000"/>
              <a:buFont typeface="Arial"/>
              <a:buNone/>
            </a:pPr>
            <a:endParaRPr sz="2000" dirty="0"/>
          </a:p>
          <a:p>
            <a:pPr marL="0" marR="0" lvl="0" indent="0" algn="l" rtl="0">
              <a:lnSpc>
                <a:spcPct val="100000"/>
              </a:lnSpc>
              <a:spcBef>
                <a:spcPts val="0"/>
              </a:spcBef>
              <a:spcAft>
                <a:spcPts val="0"/>
              </a:spcAft>
              <a:buClr>
                <a:srgbClr val="415359"/>
              </a:buClr>
              <a:buSzPts val="2000"/>
              <a:buFont typeface="Arial"/>
              <a:buNone/>
            </a:pPr>
            <a:r>
              <a:rPr lang="da-DK" sz="2000" dirty="0"/>
              <a:t>Kig efter </a:t>
            </a:r>
            <a:r>
              <a:rPr lang="da-DK" sz="2000" b="1" dirty="0"/>
              <a:t>kontaktoplysninger</a:t>
            </a:r>
            <a:r>
              <a:rPr lang="da-DK" sz="2000" dirty="0"/>
              <a:t>. Virksomhedens navn, e-mail adresse, telefonnummer og adresse skal fremgå.</a:t>
            </a:r>
            <a:endParaRPr dirty="0"/>
          </a:p>
          <a:p>
            <a:pPr marL="0" marR="0" lvl="0" indent="0" algn="l" rtl="0">
              <a:lnSpc>
                <a:spcPct val="100000"/>
              </a:lnSpc>
              <a:spcBef>
                <a:spcPts val="0"/>
              </a:spcBef>
              <a:spcAft>
                <a:spcPts val="0"/>
              </a:spcAft>
              <a:buClr>
                <a:srgbClr val="415359"/>
              </a:buClr>
              <a:buSzPts val="2000"/>
              <a:buFont typeface="Arial"/>
              <a:buNone/>
            </a:pPr>
            <a:endParaRPr sz="2000" dirty="0"/>
          </a:p>
          <a:p>
            <a:pPr marL="0" marR="0" lvl="0" indent="0" algn="l" rtl="0">
              <a:lnSpc>
                <a:spcPct val="100000"/>
              </a:lnSpc>
              <a:spcBef>
                <a:spcPts val="0"/>
              </a:spcBef>
              <a:spcAft>
                <a:spcPts val="0"/>
              </a:spcAft>
              <a:buClr>
                <a:srgbClr val="415359"/>
              </a:buClr>
              <a:buSzPts val="2000"/>
              <a:buFont typeface="Arial"/>
              <a:buNone/>
            </a:pPr>
            <a:r>
              <a:rPr lang="da-DK" sz="2000" dirty="0"/>
              <a:t>Danske virksomheder har et </a:t>
            </a:r>
            <a:r>
              <a:rPr lang="da-DK" sz="2000" b="1" dirty="0" smtClean="0"/>
              <a:t>8-cifret</a:t>
            </a:r>
            <a:r>
              <a:rPr lang="da-DK" sz="2000" dirty="0" smtClean="0"/>
              <a:t> </a:t>
            </a:r>
            <a:r>
              <a:rPr lang="da-DK" sz="2000" b="1" dirty="0" smtClean="0"/>
              <a:t>CVR</a:t>
            </a:r>
            <a:r>
              <a:rPr lang="da-DK" sz="2000" dirty="0"/>
              <a:t>-</a:t>
            </a:r>
            <a:r>
              <a:rPr lang="da-DK" sz="2000" dirty="0" smtClean="0"/>
              <a:t>nummer</a:t>
            </a:r>
            <a:r>
              <a:rPr lang="da-DK" sz="2000" dirty="0"/>
              <a:t>, der skal fremgå af hjemmesiden.</a:t>
            </a:r>
            <a:endParaRPr sz="2000" dirty="0"/>
          </a:p>
          <a:p>
            <a:pPr marL="0" marR="0" lvl="0" indent="0" algn="l" rtl="0">
              <a:lnSpc>
                <a:spcPct val="100000"/>
              </a:lnSpc>
              <a:spcBef>
                <a:spcPts val="0"/>
              </a:spcBef>
              <a:spcAft>
                <a:spcPts val="0"/>
              </a:spcAft>
              <a:buClr>
                <a:srgbClr val="415359"/>
              </a:buClr>
              <a:buSzPts val="2000"/>
              <a:buFont typeface="Arial"/>
              <a:buNone/>
            </a:pPr>
            <a:endParaRPr sz="2000" dirty="0"/>
          </a:p>
          <a:p>
            <a:pPr marL="0" marR="0" lvl="0" indent="0" algn="l" rtl="0">
              <a:lnSpc>
                <a:spcPct val="100000"/>
              </a:lnSpc>
              <a:spcBef>
                <a:spcPts val="0"/>
              </a:spcBef>
              <a:spcAft>
                <a:spcPts val="0"/>
              </a:spcAft>
              <a:buClr>
                <a:srgbClr val="415359"/>
              </a:buClr>
              <a:buSzPts val="2000"/>
              <a:buFont typeface="Arial"/>
              <a:buNone/>
            </a:pPr>
            <a:endParaRPr sz="2000" b="0" i="0" u="none" strike="noStrike" cap="none" dirty="0">
              <a:solidFill>
                <a:srgbClr val="415359"/>
              </a:solidFill>
              <a:latin typeface="Verdana"/>
              <a:ea typeface="Verdana"/>
              <a:cs typeface="Verdana"/>
              <a:sym typeface="Verdana"/>
            </a:endParaRPr>
          </a:p>
        </p:txBody>
      </p:sp>
      <p:sp>
        <p:nvSpPr>
          <p:cNvPr id="264" name="Shape 264"/>
          <p:cNvSpPr/>
          <p:nvPr/>
        </p:nvSpPr>
        <p:spPr>
          <a:xfrm>
            <a:off x="6996112" y="1"/>
            <a:ext cx="5196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65" name="Shape 265"/>
          <p:cNvPicPr preferRelativeResize="0"/>
          <p:nvPr/>
        </p:nvPicPr>
        <p:blipFill rotWithShape="1">
          <a:blip r:embed="rId3">
            <a:alphaModFix/>
          </a:blip>
          <a:srcRect/>
          <a:stretch/>
        </p:blipFill>
        <p:spPr>
          <a:xfrm>
            <a:off x="7373730" y="1265097"/>
            <a:ext cx="4440654" cy="4440654"/>
          </a:xfrm>
          <a:prstGeom prst="rect">
            <a:avLst/>
          </a:prstGeom>
          <a:noFill/>
          <a:ln>
            <a:noFill/>
          </a:ln>
        </p:spPr>
      </p:pic>
      <p:pic>
        <p:nvPicPr>
          <p:cNvPr id="266" name="Shape 266"/>
          <p:cNvPicPr preferRelativeResize="0"/>
          <p:nvPr/>
        </p:nvPicPr>
        <p:blipFill rotWithShape="1">
          <a:blip r:embed="rId4">
            <a:alphaModFix/>
          </a:blip>
          <a:srcRect/>
          <a:stretch/>
        </p:blipFill>
        <p:spPr>
          <a:xfrm>
            <a:off x="10673317" y="148855"/>
            <a:ext cx="1359048" cy="1359048"/>
          </a:xfrm>
          <a:prstGeom prst="rect">
            <a:avLst/>
          </a:prstGeom>
          <a:noFill/>
          <a:ln>
            <a:noFill/>
          </a:ln>
        </p:spPr>
      </p:pic>
      <p:sp>
        <p:nvSpPr>
          <p:cNvPr id="267" name="Shape 267"/>
          <p:cNvSpPr txBox="1">
            <a:spLocks noGrp="1"/>
          </p:cNvSpPr>
          <p:nvPr>
            <p:ph type="title"/>
          </p:nvPr>
        </p:nvSpPr>
        <p:spPr>
          <a:xfrm>
            <a:off x="766762" y="908050"/>
            <a:ext cx="5329200" cy="10812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415359"/>
              </a:buClr>
              <a:buSzPts val="3000"/>
              <a:buFont typeface="Verdana"/>
              <a:buNone/>
            </a:pPr>
            <a:r>
              <a:rPr lang="da-DK" sz="3000"/>
              <a:t>Du </a:t>
            </a:r>
            <a:r>
              <a:rPr lang="da-DK" sz="3000" u="sng"/>
              <a:t>kan</a:t>
            </a:r>
            <a:r>
              <a:rPr lang="da-DK" sz="3000"/>
              <a:t> gøre en forskel</a:t>
            </a:r>
            <a:endParaRPr sz="3000"/>
          </a:p>
        </p:txBody>
      </p:sp>
      <p:pic>
        <p:nvPicPr>
          <p:cNvPr id="268" name="Shape 268"/>
          <p:cNvPicPr preferRelativeResize="0"/>
          <p:nvPr/>
        </p:nvPicPr>
        <p:blipFill>
          <a:blip r:embed="rId5">
            <a:alphaModFix/>
          </a:blip>
          <a:stretch>
            <a:fillRect/>
          </a:stretch>
        </p:blipFill>
        <p:spPr>
          <a:xfrm>
            <a:off x="8632975" y="2500824"/>
            <a:ext cx="1922150" cy="18563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766775" y="1989151"/>
            <a:ext cx="5329200" cy="424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15359"/>
              </a:buClr>
              <a:buSzPts val="2000"/>
              <a:buFont typeface="Arial"/>
              <a:buNone/>
            </a:pPr>
            <a:r>
              <a:rPr lang="da-DK" sz="2000" dirty="0" smtClean="0"/>
              <a:t>Handl</a:t>
            </a:r>
            <a:r>
              <a:rPr lang="da-DK" sz="2000" b="0" i="0" u="none" strike="noStrike" cap="none" dirty="0" smtClean="0">
                <a:solidFill>
                  <a:srgbClr val="415359"/>
                </a:solidFill>
                <a:latin typeface="Verdana"/>
                <a:ea typeface="Verdana"/>
                <a:cs typeface="Verdana"/>
                <a:sym typeface="Verdana"/>
              </a:rPr>
              <a:t> </a:t>
            </a:r>
            <a:r>
              <a:rPr lang="da-DK" sz="2000" b="1" i="0" u="none" strike="noStrike" cap="none" dirty="0">
                <a:solidFill>
                  <a:srgbClr val="FF0000"/>
                </a:solidFill>
                <a:latin typeface="Verdana"/>
                <a:ea typeface="Verdana"/>
                <a:cs typeface="Verdana"/>
                <a:sym typeface="Verdana"/>
              </a:rPr>
              <a:t>ALDRIG</a:t>
            </a:r>
            <a:r>
              <a:rPr lang="da-DK" sz="2000" b="0" i="0" u="none" strike="noStrike" cap="none" dirty="0">
                <a:solidFill>
                  <a:srgbClr val="FF0000"/>
                </a:solidFill>
                <a:latin typeface="Verdana"/>
                <a:ea typeface="Verdana"/>
                <a:cs typeface="Verdana"/>
                <a:sym typeface="Verdana"/>
              </a:rPr>
              <a:t> </a:t>
            </a:r>
            <a:r>
              <a:rPr lang="da-DK" sz="2000" dirty="0"/>
              <a:t>hos</a:t>
            </a:r>
            <a:r>
              <a:rPr lang="da-DK" sz="2000" b="0" i="0" u="none" strike="noStrike" cap="none" dirty="0">
                <a:solidFill>
                  <a:srgbClr val="415359"/>
                </a:solidFill>
                <a:latin typeface="Verdana"/>
                <a:ea typeface="Verdana"/>
                <a:cs typeface="Verdana"/>
                <a:sym typeface="Verdana"/>
              </a:rPr>
              <a:t> e</a:t>
            </a:r>
            <a:r>
              <a:rPr lang="da-DK" sz="2000" dirty="0"/>
              <a:t>n webbutik hvis du opdager tegnene på fup.</a:t>
            </a:r>
            <a:endParaRPr sz="2000" dirty="0"/>
          </a:p>
          <a:p>
            <a:pPr marL="0" marR="0" lvl="0" indent="0" algn="l" rtl="0">
              <a:lnSpc>
                <a:spcPct val="100000"/>
              </a:lnSpc>
              <a:spcBef>
                <a:spcPts val="0"/>
              </a:spcBef>
              <a:spcAft>
                <a:spcPts val="0"/>
              </a:spcAft>
              <a:buClr>
                <a:srgbClr val="415359"/>
              </a:buClr>
              <a:buSzPts val="2000"/>
              <a:buFont typeface="Arial"/>
              <a:buNone/>
            </a:pPr>
            <a:endParaRPr sz="2000" dirty="0"/>
          </a:p>
          <a:p>
            <a:pPr marL="457200" marR="0" lvl="0" indent="-355600" algn="l" rtl="0">
              <a:lnSpc>
                <a:spcPct val="100000"/>
              </a:lnSpc>
              <a:spcBef>
                <a:spcPts val="0"/>
              </a:spcBef>
              <a:spcAft>
                <a:spcPts val="0"/>
              </a:spcAft>
              <a:buSzPts val="2000"/>
              <a:buChar char="●"/>
            </a:pPr>
            <a:r>
              <a:rPr lang="da-DK" sz="2000" b="1" dirty="0"/>
              <a:t>“Om os” siden </a:t>
            </a:r>
            <a:r>
              <a:rPr lang="da-DK" sz="2000" dirty="0"/>
              <a:t>er utroværdig.</a:t>
            </a:r>
            <a:endParaRPr sz="2000" dirty="0"/>
          </a:p>
          <a:p>
            <a:pPr marL="0" marR="0" lvl="0" indent="0" algn="l" rtl="0">
              <a:lnSpc>
                <a:spcPct val="100000"/>
              </a:lnSpc>
              <a:spcBef>
                <a:spcPts val="0"/>
              </a:spcBef>
              <a:spcAft>
                <a:spcPts val="0"/>
              </a:spcAft>
              <a:buNone/>
            </a:pPr>
            <a:endParaRPr sz="2000" dirty="0"/>
          </a:p>
          <a:p>
            <a:pPr marL="457200" marR="0" lvl="0" indent="-355600" algn="l" rtl="0">
              <a:lnSpc>
                <a:spcPct val="100000"/>
              </a:lnSpc>
              <a:spcBef>
                <a:spcPts val="0"/>
              </a:spcBef>
              <a:spcAft>
                <a:spcPts val="0"/>
              </a:spcAft>
              <a:buSzPts val="2000"/>
              <a:buChar char="●"/>
            </a:pPr>
            <a:r>
              <a:rPr lang="da-DK" sz="2000" dirty="0"/>
              <a:t>Webbutikken er fyldt med </a:t>
            </a:r>
            <a:r>
              <a:rPr lang="da-DK" sz="2000" b="1" dirty="0"/>
              <a:t>sprogfejl og dårlige oversættelser</a:t>
            </a:r>
            <a:r>
              <a:rPr lang="da-DK" sz="2000" dirty="0"/>
              <a:t>.</a:t>
            </a:r>
            <a:endParaRPr sz="2000" dirty="0"/>
          </a:p>
          <a:p>
            <a:pPr marL="0" marR="0" lvl="0" indent="0" algn="l" rtl="0">
              <a:lnSpc>
                <a:spcPct val="100000"/>
              </a:lnSpc>
              <a:spcBef>
                <a:spcPts val="0"/>
              </a:spcBef>
              <a:spcAft>
                <a:spcPts val="0"/>
              </a:spcAft>
              <a:buNone/>
            </a:pPr>
            <a:endParaRPr sz="2000" b="1" dirty="0"/>
          </a:p>
          <a:p>
            <a:pPr marL="457200" marR="0" lvl="0" indent="-355600" algn="l" rtl="0">
              <a:lnSpc>
                <a:spcPct val="100000"/>
              </a:lnSpc>
              <a:spcBef>
                <a:spcPts val="0"/>
              </a:spcBef>
              <a:spcAft>
                <a:spcPts val="0"/>
              </a:spcAft>
              <a:buSzPts val="2000"/>
              <a:buChar char="●"/>
            </a:pPr>
            <a:r>
              <a:rPr lang="da-DK" sz="2000" b="1" dirty="0"/>
              <a:t>Utrolige tilbud </a:t>
            </a:r>
            <a:r>
              <a:rPr lang="da-DK" sz="2000" dirty="0"/>
              <a:t>på billige mærkevarer og </a:t>
            </a:r>
            <a:r>
              <a:rPr lang="da-DK" sz="2000" b="1" dirty="0"/>
              <a:t>underlige priser</a:t>
            </a:r>
            <a:r>
              <a:rPr lang="da-DK" sz="2000" dirty="0"/>
              <a:t>.</a:t>
            </a:r>
            <a:endParaRPr sz="2000" dirty="0"/>
          </a:p>
          <a:p>
            <a:pPr marL="0" marR="0" lvl="0" indent="0" algn="l" rtl="0">
              <a:lnSpc>
                <a:spcPct val="100000"/>
              </a:lnSpc>
              <a:spcBef>
                <a:spcPts val="0"/>
              </a:spcBef>
              <a:spcAft>
                <a:spcPts val="0"/>
              </a:spcAft>
              <a:buNone/>
            </a:pPr>
            <a:endParaRPr sz="2000" dirty="0"/>
          </a:p>
          <a:p>
            <a:pPr marL="457200" marR="0" lvl="0" indent="-355600" algn="l" rtl="0">
              <a:lnSpc>
                <a:spcPct val="100000"/>
              </a:lnSpc>
              <a:spcBef>
                <a:spcPts val="0"/>
              </a:spcBef>
              <a:spcAft>
                <a:spcPts val="0"/>
              </a:spcAft>
              <a:buSzPts val="2000"/>
              <a:buChar char="●"/>
            </a:pPr>
            <a:r>
              <a:rPr lang="da-DK" sz="2000" b="1" dirty="0"/>
              <a:t>Underlige webadresser</a:t>
            </a:r>
            <a:r>
              <a:rPr lang="da-DK" sz="2000" dirty="0"/>
              <a:t> der ikke stemmer overens med sidens indhold.</a:t>
            </a:r>
            <a:endParaRPr sz="2000" dirty="0"/>
          </a:p>
          <a:p>
            <a:pPr marL="0" marR="0" lvl="0" indent="0" algn="l" rtl="0">
              <a:lnSpc>
                <a:spcPct val="100000"/>
              </a:lnSpc>
              <a:spcBef>
                <a:spcPts val="0"/>
              </a:spcBef>
              <a:spcAft>
                <a:spcPts val="0"/>
              </a:spcAft>
              <a:buNone/>
            </a:pPr>
            <a:endParaRPr sz="2000" dirty="0"/>
          </a:p>
          <a:p>
            <a:pPr marL="0" marR="0" lvl="0" indent="0" algn="l" rtl="0">
              <a:lnSpc>
                <a:spcPct val="100000"/>
              </a:lnSpc>
              <a:spcBef>
                <a:spcPts val="0"/>
              </a:spcBef>
              <a:spcAft>
                <a:spcPts val="0"/>
              </a:spcAft>
              <a:buNone/>
            </a:pPr>
            <a:endParaRPr sz="2000" dirty="0"/>
          </a:p>
          <a:p>
            <a:pPr marL="0" lvl="0" indent="0" rtl="0">
              <a:lnSpc>
                <a:spcPct val="100000"/>
              </a:lnSpc>
              <a:spcBef>
                <a:spcPts val="0"/>
              </a:spcBef>
              <a:spcAft>
                <a:spcPts val="0"/>
              </a:spcAft>
              <a:buClr>
                <a:srgbClr val="415359"/>
              </a:buClr>
              <a:buSzPts val="2000"/>
              <a:buFont typeface="Arial"/>
              <a:buNone/>
            </a:pPr>
            <a:r>
              <a:rPr lang="da-DK" sz="2000" dirty="0"/>
              <a:t> </a:t>
            </a:r>
            <a:endParaRPr sz="2000" dirty="0"/>
          </a:p>
          <a:p>
            <a:pPr marL="0" marR="0" lvl="0" indent="0" algn="l" rtl="0">
              <a:lnSpc>
                <a:spcPct val="100000"/>
              </a:lnSpc>
              <a:spcBef>
                <a:spcPts val="0"/>
              </a:spcBef>
              <a:spcAft>
                <a:spcPts val="0"/>
              </a:spcAft>
              <a:buClr>
                <a:srgbClr val="415359"/>
              </a:buClr>
              <a:buSzPts val="2000"/>
              <a:buFont typeface="Arial"/>
              <a:buNone/>
            </a:pPr>
            <a:endParaRPr sz="2000" b="0" i="0" u="none" strike="noStrike" cap="none" dirty="0">
              <a:solidFill>
                <a:srgbClr val="415359"/>
              </a:solidFill>
              <a:latin typeface="Verdana"/>
              <a:ea typeface="Verdana"/>
              <a:cs typeface="Verdana"/>
              <a:sym typeface="Verdana"/>
            </a:endParaRPr>
          </a:p>
        </p:txBody>
      </p:sp>
      <p:sp>
        <p:nvSpPr>
          <p:cNvPr id="275" name="Shape 275"/>
          <p:cNvSpPr/>
          <p:nvPr/>
        </p:nvSpPr>
        <p:spPr>
          <a:xfrm>
            <a:off x="6987337" y="59776"/>
            <a:ext cx="5196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76" name="Shape 276"/>
          <p:cNvSpPr txBox="1">
            <a:spLocks noGrp="1"/>
          </p:cNvSpPr>
          <p:nvPr>
            <p:ph type="title"/>
          </p:nvPr>
        </p:nvSpPr>
        <p:spPr>
          <a:xfrm>
            <a:off x="766762" y="908050"/>
            <a:ext cx="53292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15359"/>
              </a:buClr>
              <a:buSzPts val="3000"/>
              <a:buFont typeface="Verdana"/>
              <a:buNone/>
            </a:pPr>
            <a:r>
              <a:rPr lang="da-DK" sz="3000" b="1" i="0" u="none" strike="noStrike" cap="none">
                <a:solidFill>
                  <a:srgbClr val="415359"/>
                </a:solidFill>
                <a:latin typeface="Verdana"/>
                <a:ea typeface="Verdana"/>
                <a:cs typeface="Verdana"/>
                <a:sym typeface="Verdana"/>
              </a:rPr>
              <a:t>Du </a:t>
            </a:r>
            <a:r>
              <a:rPr lang="da-DK" sz="3000" b="1" i="0" u="sng" strike="noStrike" cap="none">
                <a:solidFill>
                  <a:srgbClr val="415359"/>
                </a:solidFill>
                <a:latin typeface="Verdana"/>
                <a:ea typeface="Verdana"/>
                <a:cs typeface="Verdana"/>
                <a:sym typeface="Verdana"/>
              </a:rPr>
              <a:t>kan</a:t>
            </a:r>
            <a:r>
              <a:rPr lang="da-DK" sz="3000" b="1" i="0" u="none" strike="noStrike" cap="none">
                <a:solidFill>
                  <a:srgbClr val="415359"/>
                </a:solidFill>
                <a:latin typeface="Verdana"/>
                <a:ea typeface="Verdana"/>
                <a:cs typeface="Verdana"/>
                <a:sym typeface="Verdana"/>
              </a:rPr>
              <a:t> gøre en forskel</a:t>
            </a:r>
            <a:endParaRPr/>
          </a:p>
        </p:txBody>
      </p:sp>
      <p:sp>
        <p:nvSpPr>
          <p:cNvPr id="277" name="Shape 277"/>
          <p:cNvSpPr/>
          <p:nvPr/>
        </p:nvSpPr>
        <p:spPr>
          <a:xfrm rot="-1573145">
            <a:off x="7110655" y="4146248"/>
            <a:ext cx="1755301" cy="1619793"/>
          </a:xfrm>
          <a:prstGeom prst="triangle">
            <a:avLst>
              <a:gd name="adj" fmla="val 50000"/>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278" name="Shape 278"/>
          <p:cNvSpPr/>
          <p:nvPr/>
        </p:nvSpPr>
        <p:spPr>
          <a:xfrm>
            <a:off x="8123273" y="5263118"/>
            <a:ext cx="2924100" cy="903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79" name="Shape 279"/>
          <p:cNvPicPr preferRelativeResize="0"/>
          <p:nvPr/>
        </p:nvPicPr>
        <p:blipFill rotWithShape="1">
          <a:blip r:embed="rId3">
            <a:alphaModFix/>
          </a:blip>
          <a:srcRect/>
          <a:stretch/>
        </p:blipFill>
        <p:spPr>
          <a:xfrm>
            <a:off x="10675088" y="157716"/>
            <a:ext cx="1350335" cy="1350335"/>
          </a:xfrm>
          <a:prstGeom prst="rect">
            <a:avLst/>
          </a:prstGeom>
          <a:noFill/>
          <a:ln>
            <a:noFill/>
          </a:ln>
        </p:spPr>
      </p:pic>
      <p:pic>
        <p:nvPicPr>
          <p:cNvPr id="280" name="Shape 280"/>
          <p:cNvPicPr preferRelativeResize="0"/>
          <p:nvPr/>
        </p:nvPicPr>
        <p:blipFill rotWithShape="1">
          <a:blip r:embed="rId4">
            <a:alphaModFix/>
          </a:blip>
          <a:srcRect l="25193" t="6192" r="49556" b="47597"/>
          <a:stretch/>
        </p:blipFill>
        <p:spPr>
          <a:xfrm>
            <a:off x="8023862" y="1585400"/>
            <a:ext cx="3140479" cy="4969825"/>
          </a:xfrm>
          <a:prstGeom prst="rect">
            <a:avLst/>
          </a:prstGeom>
          <a:noFill/>
          <a:ln>
            <a:noFill/>
          </a:ln>
        </p:spPr>
      </p:pic>
      <p:pic>
        <p:nvPicPr>
          <p:cNvPr id="281" name="Shape 281"/>
          <p:cNvPicPr preferRelativeResize="0"/>
          <p:nvPr/>
        </p:nvPicPr>
        <p:blipFill rotWithShape="1">
          <a:blip r:embed="rId5">
            <a:alphaModFix/>
          </a:blip>
          <a:srcRect l="46700" t="14723" r="6269" b="9923"/>
          <a:stretch/>
        </p:blipFill>
        <p:spPr>
          <a:xfrm>
            <a:off x="9558821" y="4930671"/>
            <a:ext cx="1488558" cy="17906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Shape 125">
            <a:hlinkClick r:id="rId3"/>
          </p:cNvPr>
          <p:cNvPicPr preferRelativeResize="0"/>
          <p:nvPr/>
        </p:nvPicPr>
        <p:blipFill rotWithShape="1">
          <a:blip r:embed="rId4">
            <a:alphaModFix/>
          </a:blip>
          <a:srcRect t="6941" b="-1120"/>
          <a:stretch/>
        </p:blipFill>
        <p:spPr>
          <a:xfrm>
            <a:off x="0" y="0"/>
            <a:ext cx="12192001" cy="6857999"/>
          </a:xfrm>
          <a:prstGeom prst="rect">
            <a:avLst/>
          </a:prstGeom>
          <a:noFill/>
          <a:ln>
            <a:noFill/>
          </a:ln>
        </p:spPr>
      </p:pic>
      <p:sp>
        <p:nvSpPr>
          <p:cNvPr id="126" name="Shape 126"/>
          <p:cNvSpPr/>
          <p:nvPr/>
        </p:nvSpPr>
        <p:spPr>
          <a:xfrm>
            <a:off x="0" y="6279776"/>
            <a:ext cx="12192000" cy="578224"/>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27" name="Shape 127">
            <a:hlinkClick r:id="rId5"/>
          </p:cNvPr>
          <p:cNvSpPr txBox="1"/>
          <p:nvPr/>
        </p:nvSpPr>
        <p:spPr>
          <a:xfrm>
            <a:off x="1855692" y="6376472"/>
            <a:ext cx="6548719"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Verdana"/>
              <a:buNone/>
            </a:pPr>
            <a:r>
              <a:rPr lang="da-DK" sz="1800" u="sng">
                <a:solidFill>
                  <a:schemeClr val="hlink"/>
                </a:solidFill>
                <a:latin typeface="Verdana"/>
                <a:ea typeface="Verdana"/>
                <a:cs typeface="Verdana"/>
                <a:sym typeface="Verdana"/>
                <a:hlinkClick r:id="rId3"/>
              </a:rPr>
              <a:t>https://www.youtube.com/watch?v=2-icD0Xk49M</a:t>
            </a:r>
            <a:endParaRPr/>
          </a:p>
        </p:txBody>
      </p:sp>
      <p:sp>
        <p:nvSpPr>
          <p:cNvPr id="128" name="Shape 128"/>
          <p:cNvSpPr txBox="1"/>
          <p:nvPr/>
        </p:nvSpPr>
        <p:spPr>
          <a:xfrm>
            <a:off x="147918" y="6376472"/>
            <a:ext cx="1882588"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Verdana"/>
              <a:buNone/>
            </a:pPr>
            <a:r>
              <a:rPr lang="da-DK" sz="1800" b="0" i="0" u="none" strike="noStrike" cap="none">
                <a:solidFill>
                  <a:schemeClr val="dk1"/>
                </a:solidFill>
                <a:latin typeface="Verdana"/>
                <a:ea typeface="Verdana"/>
                <a:cs typeface="Verdana"/>
                <a:sym typeface="Verdana"/>
              </a:rPr>
              <a:t>Link til video: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15359"/>
              </a:buClr>
              <a:buSzPts val="6000"/>
              <a:buFont typeface="Verdana"/>
              <a:buNone/>
            </a:pPr>
            <a:r>
              <a:rPr lang="da-DK" dirty="0"/>
              <a:t>Tjek altid </a:t>
            </a:r>
            <a:endParaRPr dirty="0"/>
          </a:p>
          <a:p>
            <a:pPr marL="0" marR="0" lvl="0" indent="0" algn="l" rtl="0">
              <a:lnSpc>
                <a:spcPct val="90000"/>
              </a:lnSpc>
              <a:spcBef>
                <a:spcPts val="0"/>
              </a:spcBef>
              <a:spcAft>
                <a:spcPts val="0"/>
              </a:spcAft>
              <a:buClr>
                <a:srgbClr val="415359"/>
              </a:buClr>
              <a:buSzPts val="6000"/>
              <a:buFont typeface="Verdana"/>
              <a:buNone/>
            </a:pPr>
            <a:r>
              <a:rPr lang="da-DK" dirty="0" smtClean="0"/>
              <a:t>“Om </a:t>
            </a:r>
            <a:r>
              <a:rPr lang="da-DK" dirty="0"/>
              <a:t>os”-siden</a:t>
            </a:r>
            <a:endParaRPr dirty="0"/>
          </a:p>
        </p:txBody>
      </p:sp>
      <p:sp>
        <p:nvSpPr>
          <p:cNvPr id="288" name="Shape 288"/>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415359"/>
              </a:buClr>
              <a:buSzPts val="2400"/>
              <a:buFont typeface="Arial"/>
              <a:buNone/>
            </a:pPr>
            <a:r>
              <a:rPr lang="da-DK" sz="2400" b="0" i="0" u="none" strike="noStrike" cap="none">
                <a:solidFill>
                  <a:srgbClr val="415359"/>
                </a:solidFill>
                <a:latin typeface="Verdana"/>
                <a:ea typeface="Verdana"/>
                <a:cs typeface="Verdana"/>
                <a:sym typeface="Verdana"/>
              </a:rPr>
              <a:t>Fællesøvelse</a:t>
            </a:r>
            <a:endParaRPr/>
          </a:p>
        </p:txBody>
      </p:sp>
      <p:sp>
        <p:nvSpPr>
          <p:cNvPr id="289" name="Shape 289"/>
          <p:cNvSpPr/>
          <p:nvPr/>
        </p:nvSpPr>
        <p:spPr>
          <a:xfrm>
            <a:off x="9307438" y="170113"/>
            <a:ext cx="2634300" cy="2634300"/>
          </a:xfrm>
          <a:prstGeom prst="ellipse">
            <a:avLst/>
          </a:prstGeom>
          <a:solidFill>
            <a:srgbClr val="CBD5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0"/>
              <a:buFont typeface="Arial"/>
              <a:buNone/>
            </a:pPr>
            <a:endParaRPr sz="12000" b="1" i="0" u="none" strike="noStrike" cap="none">
              <a:solidFill>
                <a:srgbClr val="E15D32"/>
              </a:solidFill>
              <a:latin typeface="Verdana"/>
              <a:ea typeface="Verdana"/>
              <a:cs typeface="Verdana"/>
              <a:sym typeface="Verdana"/>
            </a:endParaRPr>
          </a:p>
        </p:txBody>
      </p:sp>
      <p:pic>
        <p:nvPicPr>
          <p:cNvPr id="290" name="Shape 290"/>
          <p:cNvPicPr preferRelativeResize="0"/>
          <p:nvPr/>
        </p:nvPicPr>
        <p:blipFill rotWithShape="1">
          <a:blip r:embed="rId3">
            <a:alphaModFix/>
          </a:blip>
          <a:srcRect/>
          <a:stretch/>
        </p:blipFill>
        <p:spPr>
          <a:xfrm>
            <a:off x="9861215" y="689811"/>
            <a:ext cx="1542967" cy="154296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15359"/>
              </a:buClr>
              <a:buSzPts val="4000"/>
              <a:buFont typeface="Verdana"/>
              <a:buNone/>
            </a:pPr>
            <a:r>
              <a:rPr lang="da-DK" dirty="0"/>
              <a:t>Tjek altid </a:t>
            </a:r>
            <a:r>
              <a:rPr lang="da-DK" dirty="0" smtClean="0"/>
              <a:t>“Om </a:t>
            </a:r>
            <a:r>
              <a:rPr lang="da-DK" dirty="0"/>
              <a:t>os”-siden</a:t>
            </a:r>
            <a:endParaRPr dirty="0"/>
          </a:p>
        </p:txBody>
      </p:sp>
      <p:sp>
        <p:nvSpPr>
          <p:cNvPr id="297" name="Shape 29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50000"/>
              </a:lnSpc>
              <a:spcBef>
                <a:spcPts val="0"/>
              </a:spcBef>
              <a:spcAft>
                <a:spcPts val="0"/>
              </a:spcAft>
              <a:buClr>
                <a:srgbClr val="415359"/>
              </a:buClr>
              <a:buSzPts val="2800"/>
              <a:buFont typeface="Consolas"/>
              <a:buAutoNum type="arabicPeriod"/>
            </a:pPr>
            <a:r>
              <a:rPr lang="da-DK" sz="2800" b="0" i="0" u="none" strike="noStrike" cap="none" dirty="0">
                <a:solidFill>
                  <a:srgbClr val="415359"/>
                </a:solidFill>
                <a:latin typeface="Verdana"/>
                <a:ea typeface="Verdana"/>
                <a:cs typeface="Verdana"/>
                <a:sym typeface="Verdana"/>
              </a:rPr>
              <a:t>I bliver præsenteret for</a:t>
            </a:r>
            <a:r>
              <a:rPr lang="da-DK" dirty="0"/>
              <a:t> </a:t>
            </a:r>
            <a:r>
              <a:rPr lang="da-DK" dirty="0" smtClean="0"/>
              <a:t>“Om </a:t>
            </a:r>
            <a:r>
              <a:rPr lang="da-DK" dirty="0"/>
              <a:t>os”-sider </a:t>
            </a:r>
            <a:r>
              <a:rPr lang="da-DK" dirty="0" smtClean="0"/>
              <a:t/>
            </a:r>
            <a:br>
              <a:rPr lang="da-DK" dirty="0" smtClean="0"/>
            </a:br>
            <a:r>
              <a:rPr lang="da-DK" dirty="0" smtClean="0"/>
              <a:t>fra </a:t>
            </a:r>
            <a:r>
              <a:rPr lang="da-DK" dirty="0"/>
              <a:t>3 webbutikker</a:t>
            </a:r>
            <a:endParaRPr dirty="0"/>
          </a:p>
          <a:p>
            <a:pPr marL="514350" marR="0" lvl="0" indent="-514350" algn="l" rtl="0">
              <a:lnSpc>
                <a:spcPct val="150000"/>
              </a:lnSpc>
              <a:spcBef>
                <a:spcPts val="1000"/>
              </a:spcBef>
              <a:spcAft>
                <a:spcPts val="0"/>
              </a:spcAft>
              <a:buClr>
                <a:srgbClr val="415359"/>
              </a:buClr>
              <a:buSzPts val="2800"/>
              <a:buFont typeface="Consolas"/>
              <a:buAutoNum type="arabicPeriod"/>
            </a:pPr>
            <a:r>
              <a:rPr lang="da-DK" sz="2800" b="0" i="0" u="none" strike="noStrike" cap="none" dirty="0">
                <a:solidFill>
                  <a:srgbClr val="415359"/>
                </a:solidFill>
                <a:latin typeface="Verdana"/>
                <a:ea typeface="Verdana"/>
                <a:cs typeface="Verdana"/>
                <a:sym typeface="Verdana"/>
              </a:rPr>
              <a:t>Én af </a:t>
            </a:r>
            <a:r>
              <a:rPr lang="da-DK" sz="2800" b="0" i="0" u="none" strike="noStrike" cap="none" dirty="0" smtClean="0">
                <a:solidFill>
                  <a:srgbClr val="415359"/>
                </a:solidFill>
                <a:latin typeface="Verdana"/>
                <a:ea typeface="Verdana"/>
                <a:cs typeface="Verdana"/>
                <a:sym typeface="Verdana"/>
              </a:rPr>
              <a:t>dem </a:t>
            </a:r>
            <a:r>
              <a:rPr lang="da-DK" sz="2800" b="0" i="0" u="none" strike="noStrike" cap="none" dirty="0">
                <a:solidFill>
                  <a:srgbClr val="415359"/>
                </a:solidFill>
                <a:latin typeface="Verdana"/>
                <a:ea typeface="Verdana"/>
                <a:cs typeface="Verdana"/>
                <a:sym typeface="Verdana"/>
              </a:rPr>
              <a:t>er </a:t>
            </a:r>
            <a:r>
              <a:rPr lang="da-DK" dirty="0"/>
              <a:t>fra en fupbutik </a:t>
            </a:r>
            <a:r>
              <a:rPr lang="da-DK" sz="2800" b="0" i="0" u="none" strike="noStrike" cap="none" dirty="0">
                <a:solidFill>
                  <a:srgbClr val="415359"/>
                </a:solidFill>
                <a:latin typeface="Verdana"/>
                <a:ea typeface="Verdana"/>
                <a:cs typeface="Verdana"/>
                <a:sym typeface="Verdana"/>
              </a:rPr>
              <a:t>– hvilken?</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Shape 302"/>
          <p:cNvPicPr preferRelativeResize="0"/>
          <p:nvPr/>
        </p:nvPicPr>
        <p:blipFill rotWithShape="1">
          <a:blip r:embed="rId3">
            <a:alphaModFix/>
          </a:blip>
          <a:srcRect r="6994" b="18936"/>
          <a:stretch/>
        </p:blipFill>
        <p:spPr>
          <a:xfrm>
            <a:off x="-2679766" y="-1836607"/>
            <a:ext cx="16215363" cy="9121142"/>
          </a:xfrm>
          <a:prstGeom prst="rect">
            <a:avLst/>
          </a:prstGeom>
          <a:noFill/>
          <a:ln>
            <a:noFill/>
          </a:ln>
        </p:spPr>
      </p:pic>
      <p:sp>
        <p:nvSpPr>
          <p:cNvPr id="303" name="Shape 303"/>
          <p:cNvSpPr/>
          <p:nvPr/>
        </p:nvSpPr>
        <p:spPr>
          <a:xfrm>
            <a:off x="9227286" y="3968409"/>
            <a:ext cx="2592600" cy="2592600"/>
          </a:xfrm>
          <a:prstGeom prst="ellipse">
            <a:avLst/>
          </a:prstGeom>
          <a:solidFill>
            <a:srgbClr val="CBD5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15D32"/>
              </a:buClr>
              <a:buSzPts val="12000"/>
              <a:buFont typeface="Verdana"/>
              <a:buNone/>
            </a:pPr>
            <a:r>
              <a:rPr lang="da-DK" sz="12000" b="1" i="0" u="none" strike="noStrike" cap="none">
                <a:solidFill>
                  <a:srgbClr val="E15D32"/>
                </a:solidFill>
                <a:latin typeface="Verdana"/>
                <a:ea typeface="Verdana"/>
                <a:cs typeface="Verdana"/>
                <a:sym typeface="Verdana"/>
              </a:rPr>
              <a:t>A</a:t>
            </a:r>
            <a:endParaRPr/>
          </a:p>
        </p:txBody>
      </p:sp>
      <p:pic>
        <p:nvPicPr>
          <p:cNvPr id="304" name="Shape 304"/>
          <p:cNvPicPr preferRelativeResize="0"/>
          <p:nvPr/>
        </p:nvPicPr>
        <p:blipFill rotWithShape="1">
          <a:blip r:embed="rId4">
            <a:alphaModFix/>
          </a:blip>
          <a:srcRect t="5156" b="14894"/>
          <a:stretch/>
        </p:blipFill>
        <p:spPr>
          <a:xfrm>
            <a:off x="2580175" y="447575"/>
            <a:ext cx="7185401" cy="5482974"/>
          </a:xfrm>
          <a:prstGeom prst="rect">
            <a:avLst/>
          </a:prstGeom>
          <a:noFill/>
          <a:ln>
            <a:noFill/>
          </a:ln>
        </p:spPr>
      </p:pic>
      <p:sp>
        <p:nvSpPr>
          <p:cNvPr id="305" name="Shape 305"/>
          <p:cNvSpPr/>
          <p:nvPr/>
        </p:nvSpPr>
        <p:spPr>
          <a:xfrm>
            <a:off x="9220527" y="3952367"/>
            <a:ext cx="2592600" cy="2592600"/>
          </a:xfrm>
          <a:prstGeom prst="ellipse">
            <a:avLst/>
          </a:prstGeom>
          <a:solidFill>
            <a:srgbClr val="CBD5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15D32"/>
              </a:buClr>
              <a:buSzPts val="12000"/>
              <a:buFont typeface="Verdana"/>
              <a:buNone/>
            </a:pPr>
            <a:r>
              <a:rPr lang="da-DK" sz="12000" b="1">
                <a:solidFill>
                  <a:srgbClr val="E15D32"/>
                </a:solidFill>
                <a:latin typeface="Verdana"/>
                <a:ea typeface="Verdana"/>
                <a:cs typeface="Verdana"/>
                <a:sym typeface="Verdana"/>
              </a:rPr>
              <a:t>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Shape 310"/>
          <p:cNvPicPr preferRelativeResize="0"/>
          <p:nvPr/>
        </p:nvPicPr>
        <p:blipFill rotWithShape="1">
          <a:blip r:embed="rId3">
            <a:alphaModFix/>
          </a:blip>
          <a:srcRect r="6994" b="18936"/>
          <a:stretch/>
        </p:blipFill>
        <p:spPr>
          <a:xfrm>
            <a:off x="-2679781" y="-1836578"/>
            <a:ext cx="16215503" cy="9120923"/>
          </a:xfrm>
          <a:prstGeom prst="rect">
            <a:avLst/>
          </a:prstGeom>
          <a:noFill/>
          <a:ln>
            <a:noFill/>
          </a:ln>
        </p:spPr>
      </p:pic>
      <p:pic>
        <p:nvPicPr>
          <p:cNvPr id="311" name="Shape 311"/>
          <p:cNvPicPr preferRelativeResize="0"/>
          <p:nvPr/>
        </p:nvPicPr>
        <p:blipFill rotWithShape="1">
          <a:blip r:embed="rId4">
            <a:alphaModFix/>
          </a:blip>
          <a:srcRect l="21161" t="29744" r="20637" b="5971"/>
          <a:stretch/>
        </p:blipFill>
        <p:spPr>
          <a:xfrm>
            <a:off x="2833925" y="1018475"/>
            <a:ext cx="6524150" cy="4705799"/>
          </a:xfrm>
          <a:prstGeom prst="rect">
            <a:avLst/>
          </a:prstGeom>
          <a:noFill/>
          <a:ln>
            <a:noFill/>
          </a:ln>
        </p:spPr>
      </p:pic>
      <p:sp>
        <p:nvSpPr>
          <p:cNvPr id="312" name="Shape 312"/>
          <p:cNvSpPr/>
          <p:nvPr/>
        </p:nvSpPr>
        <p:spPr>
          <a:xfrm>
            <a:off x="9227286" y="3968409"/>
            <a:ext cx="2592600" cy="2592600"/>
          </a:xfrm>
          <a:prstGeom prst="ellipse">
            <a:avLst/>
          </a:prstGeom>
          <a:solidFill>
            <a:srgbClr val="CBD5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15D32"/>
              </a:buClr>
              <a:buSzPts val="12000"/>
              <a:buFont typeface="Verdana"/>
              <a:buNone/>
            </a:pPr>
            <a:r>
              <a:rPr lang="da-DK" sz="12000" b="1">
                <a:solidFill>
                  <a:srgbClr val="E15D32"/>
                </a:solidFill>
                <a:latin typeface="Verdana"/>
                <a:ea typeface="Verdana"/>
                <a:cs typeface="Verdana"/>
                <a:sym typeface="Verdana"/>
              </a:rPr>
              <a:t>B</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Shape 317"/>
          <p:cNvPicPr preferRelativeResize="0"/>
          <p:nvPr/>
        </p:nvPicPr>
        <p:blipFill rotWithShape="1">
          <a:blip r:embed="rId3">
            <a:alphaModFix/>
          </a:blip>
          <a:srcRect r="6994" b="18936"/>
          <a:stretch/>
        </p:blipFill>
        <p:spPr>
          <a:xfrm>
            <a:off x="-2679766" y="-1836607"/>
            <a:ext cx="16215363" cy="9121142"/>
          </a:xfrm>
          <a:prstGeom prst="rect">
            <a:avLst/>
          </a:prstGeom>
          <a:noFill/>
          <a:ln>
            <a:noFill/>
          </a:ln>
        </p:spPr>
      </p:pic>
      <p:sp>
        <p:nvSpPr>
          <p:cNvPr id="318" name="Shape 318"/>
          <p:cNvSpPr/>
          <p:nvPr/>
        </p:nvSpPr>
        <p:spPr>
          <a:xfrm>
            <a:off x="9227286" y="3968409"/>
            <a:ext cx="2592600" cy="2592600"/>
          </a:xfrm>
          <a:prstGeom prst="ellipse">
            <a:avLst/>
          </a:prstGeom>
          <a:solidFill>
            <a:srgbClr val="CBD5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15D32"/>
              </a:buClr>
              <a:buSzPts val="12000"/>
              <a:buFont typeface="Verdana"/>
              <a:buNone/>
            </a:pPr>
            <a:r>
              <a:rPr lang="da-DK" sz="12000" b="1" i="0" u="none" strike="noStrike" cap="none">
                <a:solidFill>
                  <a:srgbClr val="E15D32"/>
                </a:solidFill>
                <a:latin typeface="Verdana"/>
                <a:ea typeface="Verdana"/>
                <a:cs typeface="Verdana"/>
                <a:sym typeface="Verdana"/>
              </a:rPr>
              <a:t>A</a:t>
            </a:r>
            <a:endParaRPr/>
          </a:p>
        </p:txBody>
      </p:sp>
      <p:pic>
        <p:nvPicPr>
          <p:cNvPr id="319" name="Shape 319"/>
          <p:cNvPicPr preferRelativeResize="0"/>
          <p:nvPr/>
        </p:nvPicPr>
        <p:blipFill>
          <a:blip r:embed="rId4">
            <a:alphaModFix/>
          </a:blip>
          <a:stretch>
            <a:fillRect/>
          </a:stretch>
        </p:blipFill>
        <p:spPr>
          <a:xfrm>
            <a:off x="2033237" y="1385700"/>
            <a:ext cx="8125524" cy="3431726"/>
          </a:xfrm>
          <a:prstGeom prst="rect">
            <a:avLst/>
          </a:prstGeom>
          <a:noFill/>
          <a:ln>
            <a:noFill/>
          </a:ln>
        </p:spPr>
      </p:pic>
      <p:sp>
        <p:nvSpPr>
          <p:cNvPr id="320" name="Shape 320"/>
          <p:cNvSpPr/>
          <p:nvPr/>
        </p:nvSpPr>
        <p:spPr>
          <a:xfrm>
            <a:off x="9220527" y="3952367"/>
            <a:ext cx="2592600" cy="2592600"/>
          </a:xfrm>
          <a:prstGeom prst="ellipse">
            <a:avLst/>
          </a:prstGeom>
          <a:solidFill>
            <a:srgbClr val="CBD5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15D32"/>
              </a:buClr>
              <a:buSzPts val="12000"/>
              <a:buFont typeface="Verdana"/>
              <a:buNone/>
            </a:pPr>
            <a:r>
              <a:rPr lang="da-DK" sz="12000" b="1">
                <a:solidFill>
                  <a:srgbClr val="E15D32"/>
                </a:solidFill>
                <a:latin typeface="Verdana"/>
                <a:ea typeface="Verdana"/>
                <a:cs typeface="Verdana"/>
                <a:sym typeface="Verdana"/>
              </a:rPr>
              <a:t>C</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15359"/>
              </a:buClr>
              <a:buSzPts val="4000"/>
              <a:buFont typeface="Verdana"/>
              <a:buNone/>
            </a:pPr>
            <a:r>
              <a:rPr lang="da-DK" sz="4000" b="1" i="0" u="none" strike="noStrike" cap="none">
                <a:solidFill>
                  <a:srgbClr val="415359"/>
                </a:solidFill>
                <a:latin typeface="Verdana"/>
                <a:ea typeface="Verdana"/>
                <a:cs typeface="Verdana"/>
                <a:sym typeface="Verdana"/>
              </a:rPr>
              <a:t>Og det rigtige svar er...</a:t>
            </a:r>
            <a:endParaRPr/>
          </a:p>
        </p:txBody>
      </p:sp>
      <p:sp>
        <p:nvSpPr>
          <p:cNvPr id="326" name="Shape 32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50000"/>
              </a:lnSpc>
              <a:spcBef>
                <a:spcPts val="0"/>
              </a:spcBef>
              <a:spcAft>
                <a:spcPts val="0"/>
              </a:spcAft>
              <a:buClr>
                <a:srgbClr val="415359"/>
              </a:buClr>
              <a:buSzPts val="2800"/>
              <a:buFont typeface="Arial"/>
              <a:buNone/>
            </a:pPr>
            <a:endParaRPr sz="2800" b="0" i="0" u="none" strike="noStrike" cap="none">
              <a:solidFill>
                <a:srgbClr val="415359"/>
              </a:solidFill>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Shape 331"/>
          <p:cNvPicPr preferRelativeResize="0"/>
          <p:nvPr/>
        </p:nvPicPr>
        <p:blipFill rotWithShape="1">
          <a:blip r:embed="rId3">
            <a:alphaModFix/>
          </a:blip>
          <a:srcRect r="6994" b="18936"/>
          <a:stretch/>
        </p:blipFill>
        <p:spPr>
          <a:xfrm>
            <a:off x="-2679781" y="-1836578"/>
            <a:ext cx="16215506" cy="9120925"/>
          </a:xfrm>
          <a:prstGeom prst="rect">
            <a:avLst/>
          </a:prstGeom>
          <a:noFill/>
          <a:ln>
            <a:noFill/>
          </a:ln>
        </p:spPr>
      </p:pic>
      <p:pic>
        <p:nvPicPr>
          <p:cNvPr id="332" name="Shape 332"/>
          <p:cNvPicPr preferRelativeResize="0"/>
          <p:nvPr/>
        </p:nvPicPr>
        <p:blipFill rotWithShape="1">
          <a:blip r:embed="rId4">
            <a:alphaModFix/>
          </a:blip>
          <a:srcRect l="21161" t="29744" r="20637" b="5971"/>
          <a:stretch/>
        </p:blipFill>
        <p:spPr>
          <a:xfrm>
            <a:off x="2833925" y="1018475"/>
            <a:ext cx="6524150" cy="4705799"/>
          </a:xfrm>
          <a:prstGeom prst="rect">
            <a:avLst/>
          </a:prstGeom>
          <a:noFill/>
          <a:ln>
            <a:noFill/>
          </a:ln>
        </p:spPr>
      </p:pic>
      <p:sp>
        <p:nvSpPr>
          <p:cNvPr id="333" name="Shape 333"/>
          <p:cNvSpPr/>
          <p:nvPr/>
        </p:nvSpPr>
        <p:spPr>
          <a:xfrm>
            <a:off x="9227286" y="3968409"/>
            <a:ext cx="2592600" cy="2592600"/>
          </a:xfrm>
          <a:prstGeom prst="ellipse">
            <a:avLst/>
          </a:prstGeom>
          <a:solidFill>
            <a:srgbClr val="CBD5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E15D32"/>
              </a:buClr>
              <a:buSzPts val="12000"/>
              <a:buFont typeface="Verdana"/>
              <a:buNone/>
            </a:pPr>
            <a:r>
              <a:rPr lang="da-DK" sz="12000" b="1">
                <a:solidFill>
                  <a:srgbClr val="E15D32"/>
                </a:solidFill>
                <a:latin typeface="Verdana"/>
                <a:ea typeface="Verdana"/>
                <a:cs typeface="Verdana"/>
                <a:sym typeface="Verdana"/>
              </a:rPr>
              <a:t>B</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831850" y="1709738"/>
            <a:ext cx="10477200" cy="28527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15359"/>
              </a:buClr>
              <a:buSzPts val="6000"/>
              <a:buFont typeface="Verdana"/>
              <a:buNone/>
            </a:pPr>
            <a:r>
              <a:rPr lang="da-DK" dirty="0" smtClean="0"/>
              <a:t>Se </a:t>
            </a:r>
            <a:r>
              <a:rPr lang="da-DK" dirty="0"/>
              <a:t>efter e-mærket på danske webshops</a:t>
            </a:r>
            <a:endParaRPr dirty="0"/>
          </a:p>
        </p:txBody>
      </p:sp>
      <p:sp>
        <p:nvSpPr>
          <p:cNvPr id="340" name="Shape 340"/>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415359"/>
              </a:buClr>
              <a:buSzPts val="2400"/>
              <a:buFont typeface="Arial"/>
              <a:buNone/>
            </a:pPr>
            <a:r>
              <a:rPr lang="da-DK" sz="2400" b="0" i="0" u="none" strike="noStrike" cap="none">
                <a:solidFill>
                  <a:srgbClr val="415359"/>
                </a:solidFill>
                <a:latin typeface="Verdana"/>
                <a:ea typeface="Verdana"/>
                <a:cs typeface="Verdana"/>
                <a:sym typeface="Verdana"/>
              </a:rPr>
              <a:t>Computerøvelse</a:t>
            </a:r>
            <a:endParaRPr/>
          </a:p>
        </p:txBody>
      </p:sp>
      <p:sp>
        <p:nvSpPr>
          <p:cNvPr id="341" name="Shape 341"/>
          <p:cNvSpPr/>
          <p:nvPr/>
        </p:nvSpPr>
        <p:spPr>
          <a:xfrm>
            <a:off x="9307438" y="170113"/>
            <a:ext cx="2634300" cy="2634300"/>
          </a:xfrm>
          <a:prstGeom prst="ellipse">
            <a:avLst/>
          </a:prstGeom>
          <a:solidFill>
            <a:srgbClr val="CBD5D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0"/>
              <a:buFont typeface="Arial"/>
              <a:buNone/>
            </a:pPr>
            <a:endParaRPr sz="12000" b="1" i="0" u="none" strike="noStrike" cap="none">
              <a:solidFill>
                <a:srgbClr val="E15D32"/>
              </a:solidFill>
              <a:latin typeface="Verdana"/>
              <a:ea typeface="Verdana"/>
              <a:cs typeface="Verdana"/>
              <a:sym typeface="Verdana"/>
            </a:endParaRPr>
          </a:p>
        </p:txBody>
      </p:sp>
      <p:pic>
        <p:nvPicPr>
          <p:cNvPr id="342" name="Shape 342"/>
          <p:cNvPicPr preferRelativeResize="0"/>
          <p:nvPr/>
        </p:nvPicPr>
        <p:blipFill rotWithShape="1">
          <a:blip r:embed="rId3">
            <a:alphaModFix/>
          </a:blip>
          <a:srcRect/>
          <a:stretch/>
        </p:blipFill>
        <p:spPr>
          <a:xfrm>
            <a:off x="9797047" y="673769"/>
            <a:ext cx="1712094" cy="171209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Shape 348"/>
          <p:cNvPicPr preferRelativeResize="0"/>
          <p:nvPr/>
        </p:nvPicPr>
        <p:blipFill rotWithShape="1">
          <a:blip r:embed="rId3">
            <a:alphaModFix/>
          </a:blip>
          <a:srcRect/>
          <a:stretch/>
        </p:blipFill>
        <p:spPr>
          <a:xfrm>
            <a:off x="-2071506" y="-1308960"/>
            <a:ext cx="15977619" cy="10651746"/>
          </a:xfrm>
          <a:prstGeom prst="rect">
            <a:avLst/>
          </a:prstGeom>
          <a:noFill/>
          <a:ln>
            <a:noFill/>
          </a:ln>
        </p:spPr>
      </p:pic>
      <p:pic>
        <p:nvPicPr>
          <p:cNvPr id="349" name="Shape 349"/>
          <p:cNvPicPr preferRelativeResize="0"/>
          <p:nvPr/>
        </p:nvPicPr>
        <p:blipFill rotWithShape="1">
          <a:blip r:embed="rId4">
            <a:alphaModFix/>
          </a:blip>
          <a:srcRect l="961" r="961"/>
          <a:stretch/>
        </p:blipFill>
        <p:spPr>
          <a:xfrm>
            <a:off x="1644075" y="657625"/>
            <a:ext cx="8667350" cy="566432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Shape 355"/>
          <p:cNvPicPr preferRelativeResize="0"/>
          <p:nvPr/>
        </p:nvPicPr>
        <p:blipFill rotWithShape="1">
          <a:blip r:embed="rId3">
            <a:alphaModFix/>
          </a:blip>
          <a:srcRect/>
          <a:stretch/>
        </p:blipFill>
        <p:spPr>
          <a:xfrm>
            <a:off x="-2071506" y="-1308960"/>
            <a:ext cx="15977619" cy="10651746"/>
          </a:xfrm>
          <a:prstGeom prst="rect">
            <a:avLst/>
          </a:prstGeom>
          <a:noFill/>
          <a:ln>
            <a:noFill/>
          </a:ln>
        </p:spPr>
      </p:pic>
      <p:pic>
        <p:nvPicPr>
          <p:cNvPr id="356" name="Shape 356"/>
          <p:cNvPicPr preferRelativeResize="0"/>
          <p:nvPr/>
        </p:nvPicPr>
        <p:blipFill rotWithShape="1">
          <a:blip r:embed="rId4">
            <a:alphaModFix/>
          </a:blip>
          <a:srcRect l="961" r="961"/>
          <a:stretch/>
        </p:blipFill>
        <p:spPr>
          <a:xfrm>
            <a:off x="1644075" y="657625"/>
            <a:ext cx="8667350" cy="5664326"/>
          </a:xfrm>
          <a:prstGeom prst="rect">
            <a:avLst/>
          </a:prstGeom>
          <a:noFill/>
          <a:ln>
            <a:noFill/>
          </a:ln>
        </p:spPr>
      </p:pic>
      <p:sp>
        <p:nvSpPr>
          <p:cNvPr id="357" name="Shape 357"/>
          <p:cNvSpPr/>
          <p:nvPr/>
        </p:nvSpPr>
        <p:spPr>
          <a:xfrm>
            <a:off x="5380800" y="1533162"/>
            <a:ext cx="3402600" cy="1434600"/>
          </a:xfrm>
          <a:prstGeom prst="roundRect">
            <a:avLst>
              <a:gd name="adj" fmla="val 16667"/>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Verdana"/>
              <a:buNone/>
            </a:pPr>
            <a:r>
              <a:rPr lang="da-DK" sz="1600">
                <a:solidFill>
                  <a:schemeClr val="lt1"/>
                </a:solidFill>
                <a:latin typeface="Verdana"/>
                <a:ea typeface="Verdana"/>
                <a:cs typeface="Verdana"/>
                <a:sym typeface="Verdana"/>
              </a:rPr>
              <a:t>Fupbutikker bruger ofte falske certificeringer til at fremstå legitime </a:t>
            </a:r>
            <a:endParaRPr/>
          </a:p>
        </p:txBody>
      </p:sp>
      <p:cxnSp>
        <p:nvCxnSpPr>
          <p:cNvPr id="358" name="Shape 358"/>
          <p:cNvCxnSpPr/>
          <p:nvPr/>
        </p:nvCxnSpPr>
        <p:spPr>
          <a:xfrm rot="-5400000">
            <a:off x="4923650" y="3565225"/>
            <a:ext cx="2024100" cy="802800"/>
          </a:xfrm>
          <a:prstGeom prst="bentConnector3">
            <a:avLst>
              <a:gd name="adj1" fmla="val 50000"/>
            </a:avLst>
          </a:prstGeom>
          <a:noFill/>
          <a:ln w="76200" cap="flat" cmpd="sng">
            <a:solidFill>
              <a:srgbClr val="E15D32"/>
            </a:solidFill>
            <a:prstDash val="solid"/>
            <a:miter lim="800000"/>
            <a:headEnd type="none" w="med" len="med"/>
            <a:tailEnd type="stealth" w="lg" len="lg"/>
          </a:ln>
        </p:spPr>
      </p:cxnSp>
      <p:sp>
        <p:nvSpPr>
          <p:cNvPr id="359" name="Shape 359"/>
          <p:cNvSpPr/>
          <p:nvPr/>
        </p:nvSpPr>
        <p:spPr>
          <a:xfrm>
            <a:off x="3049000" y="4978675"/>
            <a:ext cx="6986100" cy="948000"/>
          </a:xfrm>
          <a:prstGeom prst="rect">
            <a:avLst/>
          </a:prstGeom>
          <a:noFill/>
          <a:ln w="76200" cap="flat" cmpd="sng">
            <a:solidFill>
              <a:srgbClr val="E15D32"/>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body" idx="1"/>
          </p:nvPr>
        </p:nvSpPr>
        <p:spPr>
          <a:xfrm>
            <a:off x="766775" y="1989150"/>
            <a:ext cx="5570400" cy="444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15359"/>
              </a:buClr>
              <a:buSzPts val="2000"/>
              <a:buFont typeface="Arial"/>
              <a:buNone/>
            </a:pPr>
            <a:r>
              <a:rPr lang="da-DK" sz="2000" dirty="0"/>
              <a:t>En </a:t>
            </a:r>
            <a:r>
              <a:rPr lang="da-DK" sz="2000" b="1" dirty="0"/>
              <a:t>falsk </a:t>
            </a:r>
            <a:r>
              <a:rPr lang="da-DK" sz="2000" b="1" dirty="0" smtClean="0"/>
              <a:t>webbutik</a:t>
            </a:r>
            <a:r>
              <a:rPr lang="da-DK" sz="2000" dirty="0" smtClean="0"/>
              <a:t>, </a:t>
            </a:r>
            <a:r>
              <a:rPr lang="da-DK" sz="2000" dirty="0"/>
              <a:t>der prøver at snyde eller bedrage dig, når du handler online.</a:t>
            </a:r>
            <a:endParaRPr sz="2000" dirty="0"/>
          </a:p>
          <a:p>
            <a:pPr marL="0" marR="0" lvl="0" indent="0" algn="l" rtl="0">
              <a:lnSpc>
                <a:spcPct val="100000"/>
              </a:lnSpc>
              <a:spcBef>
                <a:spcPts val="0"/>
              </a:spcBef>
              <a:spcAft>
                <a:spcPts val="0"/>
              </a:spcAft>
              <a:buClr>
                <a:srgbClr val="415359"/>
              </a:buClr>
              <a:buSzPts val="2000"/>
              <a:buFont typeface="Arial"/>
              <a:buNone/>
            </a:pPr>
            <a:endParaRPr sz="2000" dirty="0"/>
          </a:p>
          <a:p>
            <a:pPr marL="0" lvl="0" indent="0" rtl="0">
              <a:lnSpc>
                <a:spcPct val="100000"/>
              </a:lnSpc>
              <a:spcBef>
                <a:spcPts val="0"/>
              </a:spcBef>
              <a:spcAft>
                <a:spcPts val="0"/>
              </a:spcAft>
              <a:buClr>
                <a:srgbClr val="415359"/>
              </a:buClr>
              <a:buSzPts val="2000"/>
              <a:buFont typeface="Arial"/>
              <a:buNone/>
            </a:pPr>
            <a:r>
              <a:rPr lang="da-DK" sz="2000" dirty="0"/>
              <a:t>Er ofte </a:t>
            </a:r>
            <a:r>
              <a:rPr lang="da-DK" sz="2000" b="1" dirty="0"/>
              <a:t>designet til at ligne</a:t>
            </a:r>
            <a:r>
              <a:rPr lang="da-DK" sz="2000" dirty="0"/>
              <a:t> en troværdig </a:t>
            </a:r>
            <a:r>
              <a:rPr lang="da-DK" sz="2000" dirty="0" err="1"/>
              <a:t>netbutik</a:t>
            </a:r>
            <a:r>
              <a:rPr lang="da-DK" sz="2000" dirty="0"/>
              <a:t>.</a:t>
            </a:r>
            <a:endParaRPr sz="2000" dirty="0"/>
          </a:p>
          <a:p>
            <a:pPr marL="0" lvl="0" indent="0" rtl="0">
              <a:lnSpc>
                <a:spcPct val="100000"/>
              </a:lnSpc>
              <a:spcBef>
                <a:spcPts val="0"/>
              </a:spcBef>
              <a:spcAft>
                <a:spcPts val="0"/>
              </a:spcAft>
              <a:buClr>
                <a:srgbClr val="415359"/>
              </a:buClr>
              <a:buSzPts val="2000"/>
              <a:buFont typeface="Arial"/>
              <a:buNone/>
            </a:pPr>
            <a:endParaRPr sz="2000" dirty="0"/>
          </a:p>
          <a:p>
            <a:pPr marL="0" lvl="0" indent="0" rtl="0">
              <a:lnSpc>
                <a:spcPct val="100000"/>
              </a:lnSpc>
              <a:spcBef>
                <a:spcPts val="0"/>
              </a:spcBef>
              <a:spcAft>
                <a:spcPts val="0"/>
              </a:spcAft>
              <a:buClr>
                <a:srgbClr val="415359"/>
              </a:buClr>
              <a:buSzPts val="2000"/>
              <a:buFont typeface="Arial"/>
              <a:buNone/>
            </a:pPr>
            <a:r>
              <a:rPr lang="da-DK" sz="2000" b="1" dirty="0"/>
              <a:t>Skifter ofte navn og webadresse</a:t>
            </a:r>
            <a:r>
              <a:rPr lang="da-DK" sz="2000" dirty="0"/>
              <a:t> for at fortsætte svindlen, når de bliver opdaget.</a:t>
            </a:r>
            <a:endParaRPr sz="2000" dirty="0"/>
          </a:p>
          <a:p>
            <a:pPr marL="0" indent="0">
              <a:lnSpc>
                <a:spcPct val="100000"/>
              </a:lnSpc>
              <a:spcBef>
                <a:spcPts val="0"/>
              </a:spcBef>
              <a:buSzPts val="2000"/>
              <a:buNone/>
            </a:pPr>
            <a:endParaRPr lang="da-DK" sz="2000" dirty="0" smtClean="0"/>
          </a:p>
          <a:p>
            <a:pPr marL="0" indent="0">
              <a:lnSpc>
                <a:spcPct val="100000"/>
              </a:lnSpc>
              <a:spcBef>
                <a:spcPts val="0"/>
              </a:spcBef>
              <a:buSzPts val="2000"/>
              <a:buNone/>
            </a:pPr>
            <a:r>
              <a:rPr lang="da-DK" sz="2000" dirty="0" smtClean="0"/>
              <a:t>Det </a:t>
            </a:r>
            <a:r>
              <a:rPr lang="da-DK" sz="2000" dirty="0"/>
              <a:t>er typisk </a:t>
            </a:r>
            <a:r>
              <a:rPr lang="da-DK" sz="2000" b="1" dirty="0"/>
              <a:t>udenlandske it-kriminelle</a:t>
            </a:r>
            <a:r>
              <a:rPr lang="da-DK" sz="2000" dirty="0"/>
              <a:t>, der står bag fupbutikkerne.</a:t>
            </a:r>
          </a:p>
          <a:p>
            <a:pPr marL="0" marR="0" lvl="0" indent="0" algn="l" rtl="0">
              <a:lnSpc>
                <a:spcPct val="100000"/>
              </a:lnSpc>
              <a:spcBef>
                <a:spcPts val="0"/>
              </a:spcBef>
              <a:spcAft>
                <a:spcPts val="0"/>
              </a:spcAft>
              <a:buClr>
                <a:srgbClr val="415359"/>
              </a:buClr>
              <a:buSzPts val="2000"/>
              <a:buFont typeface="Arial"/>
              <a:buNone/>
            </a:pPr>
            <a:endParaRPr sz="2000" dirty="0"/>
          </a:p>
          <a:p>
            <a:pPr marL="0" marR="0" lvl="0" indent="0" algn="l" rtl="0">
              <a:lnSpc>
                <a:spcPct val="100000"/>
              </a:lnSpc>
              <a:spcBef>
                <a:spcPts val="0"/>
              </a:spcBef>
              <a:spcAft>
                <a:spcPts val="0"/>
              </a:spcAft>
              <a:buClr>
                <a:srgbClr val="415359"/>
              </a:buClr>
              <a:buSzPts val="2000"/>
              <a:buFont typeface="Arial"/>
              <a:buNone/>
            </a:pPr>
            <a:endParaRPr sz="2000" dirty="0"/>
          </a:p>
          <a:p>
            <a:pPr marL="0" marR="0" lvl="0" indent="0" algn="l" rtl="0">
              <a:lnSpc>
                <a:spcPct val="100000"/>
              </a:lnSpc>
              <a:spcBef>
                <a:spcPts val="0"/>
              </a:spcBef>
              <a:spcAft>
                <a:spcPts val="0"/>
              </a:spcAft>
              <a:buClr>
                <a:srgbClr val="415359"/>
              </a:buClr>
              <a:buSzPts val="2000"/>
              <a:buFont typeface="Arial"/>
              <a:buNone/>
            </a:pPr>
            <a:endParaRPr sz="2000" b="0" i="0" u="none" strike="noStrike" cap="none" dirty="0">
              <a:solidFill>
                <a:srgbClr val="415359"/>
              </a:solidFill>
              <a:latin typeface="Verdana"/>
              <a:ea typeface="Verdana"/>
              <a:cs typeface="Verdana"/>
              <a:sym typeface="Verdana"/>
            </a:endParaRPr>
          </a:p>
        </p:txBody>
      </p:sp>
      <p:sp>
        <p:nvSpPr>
          <p:cNvPr id="135" name="Shape 135"/>
          <p:cNvSpPr/>
          <p:nvPr/>
        </p:nvSpPr>
        <p:spPr>
          <a:xfrm>
            <a:off x="6996112" y="1"/>
            <a:ext cx="5196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36" name="Shape 136"/>
          <p:cNvSpPr txBox="1">
            <a:spLocks noGrp="1"/>
          </p:cNvSpPr>
          <p:nvPr>
            <p:ph type="title"/>
          </p:nvPr>
        </p:nvSpPr>
        <p:spPr>
          <a:xfrm>
            <a:off x="766762" y="908050"/>
            <a:ext cx="53292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15359"/>
              </a:buClr>
              <a:buSzPts val="3000"/>
              <a:buFont typeface="Verdana"/>
              <a:buNone/>
            </a:pPr>
            <a:r>
              <a:rPr lang="da-DK" sz="3000"/>
              <a:t>Hvad er en fupbutik?</a:t>
            </a:r>
            <a:endParaRPr/>
          </a:p>
        </p:txBody>
      </p:sp>
      <p:pic>
        <p:nvPicPr>
          <p:cNvPr id="137" name="Shape 137"/>
          <p:cNvPicPr preferRelativeResize="0"/>
          <p:nvPr/>
        </p:nvPicPr>
        <p:blipFill rotWithShape="1">
          <a:blip r:embed="rId3">
            <a:alphaModFix/>
          </a:blip>
          <a:srcRect l="1432" t="2525" r="1130" b="2525"/>
          <a:stretch/>
        </p:blipFill>
        <p:spPr>
          <a:xfrm>
            <a:off x="7292625" y="1180200"/>
            <a:ext cx="4432926" cy="45081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Shape 365"/>
          <p:cNvPicPr preferRelativeResize="0"/>
          <p:nvPr/>
        </p:nvPicPr>
        <p:blipFill rotWithShape="1">
          <a:blip r:embed="rId3">
            <a:alphaModFix/>
          </a:blip>
          <a:srcRect/>
          <a:stretch/>
        </p:blipFill>
        <p:spPr>
          <a:xfrm>
            <a:off x="-2071506" y="-1308960"/>
            <a:ext cx="15977619" cy="10651746"/>
          </a:xfrm>
          <a:prstGeom prst="rect">
            <a:avLst/>
          </a:prstGeom>
          <a:noFill/>
          <a:ln>
            <a:noFill/>
          </a:ln>
        </p:spPr>
      </p:pic>
      <p:pic>
        <p:nvPicPr>
          <p:cNvPr id="366" name="Shape 366"/>
          <p:cNvPicPr preferRelativeResize="0"/>
          <p:nvPr/>
        </p:nvPicPr>
        <p:blipFill rotWithShape="1">
          <a:blip r:embed="rId4">
            <a:alphaModFix/>
          </a:blip>
          <a:srcRect l="961" r="961"/>
          <a:stretch/>
        </p:blipFill>
        <p:spPr>
          <a:xfrm>
            <a:off x="1644075" y="657625"/>
            <a:ext cx="8667350" cy="566432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72" name="Shape 372"/>
          <p:cNvPicPr preferRelativeResize="0"/>
          <p:nvPr/>
        </p:nvPicPr>
        <p:blipFill rotWithShape="1">
          <a:blip r:embed="rId3">
            <a:alphaModFix/>
          </a:blip>
          <a:srcRect/>
          <a:stretch/>
        </p:blipFill>
        <p:spPr>
          <a:xfrm>
            <a:off x="-2071506" y="-1308960"/>
            <a:ext cx="15977619" cy="10651746"/>
          </a:xfrm>
          <a:prstGeom prst="rect">
            <a:avLst/>
          </a:prstGeom>
          <a:noFill/>
          <a:ln>
            <a:noFill/>
          </a:ln>
        </p:spPr>
      </p:pic>
      <p:pic>
        <p:nvPicPr>
          <p:cNvPr id="373" name="Shape 373"/>
          <p:cNvPicPr preferRelativeResize="0"/>
          <p:nvPr/>
        </p:nvPicPr>
        <p:blipFill rotWithShape="1">
          <a:blip r:embed="rId4">
            <a:alphaModFix/>
          </a:blip>
          <a:srcRect l="961" r="961"/>
          <a:stretch/>
        </p:blipFill>
        <p:spPr>
          <a:xfrm>
            <a:off x="1644075" y="657625"/>
            <a:ext cx="8667350" cy="5664326"/>
          </a:xfrm>
          <a:prstGeom prst="rect">
            <a:avLst/>
          </a:prstGeom>
          <a:noFill/>
          <a:ln>
            <a:noFill/>
          </a:ln>
        </p:spPr>
      </p:pic>
      <p:sp>
        <p:nvSpPr>
          <p:cNvPr id="374" name="Shape 374"/>
          <p:cNvSpPr/>
          <p:nvPr/>
        </p:nvSpPr>
        <p:spPr>
          <a:xfrm>
            <a:off x="6234700" y="2583637"/>
            <a:ext cx="3402600" cy="1434600"/>
          </a:xfrm>
          <a:prstGeom prst="roundRect">
            <a:avLst>
              <a:gd name="adj" fmla="val 16667"/>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Verdana"/>
              <a:buNone/>
            </a:pPr>
            <a:r>
              <a:rPr lang="da-DK" sz="1600" dirty="0">
                <a:solidFill>
                  <a:schemeClr val="lt1"/>
                </a:solidFill>
                <a:latin typeface="Verdana"/>
                <a:ea typeface="Verdana"/>
                <a:cs typeface="Verdana"/>
                <a:sym typeface="Verdana"/>
              </a:rPr>
              <a:t>Kig efter e-mærket på danske </a:t>
            </a:r>
            <a:r>
              <a:rPr lang="da-DK" sz="1600" dirty="0" smtClean="0">
                <a:solidFill>
                  <a:schemeClr val="lt1"/>
                </a:solidFill>
                <a:latin typeface="Verdana"/>
                <a:ea typeface="Verdana"/>
                <a:cs typeface="Verdana"/>
                <a:sym typeface="Verdana"/>
              </a:rPr>
              <a:t>webbutikker </a:t>
            </a:r>
            <a:r>
              <a:rPr lang="da-DK" sz="1600" dirty="0">
                <a:solidFill>
                  <a:schemeClr val="lt1"/>
                </a:solidFill>
                <a:latin typeface="Verdana"/>
                <a:ea typeface="Verdana"/>
                <a:cs typeface="Verdana"/>
                <a:sym typeface="Verdana"/>
              </a:rPr>
              <a:t>og </a:t>
            </a:r>
            <a:r>
              <a:rPr lang="da-DK" sz="1600" dirty="0" smtClean="0">
                <a:solidFill>
                  <a:schemeClr val="lt1"/>
                </a:solidFill>
                <a:latin typeface="Verdana"/>
                <a:ea typeface="Verdana"/>
                <a:cs typeface="Verdana"/>
                <a:sym typeface="Verdana"/>
              </a:rPr>
              <a:t>verificér, </a:t>
            </a:r>
            <a:r>
              <a:rPr lang="da-DK" sz="1600" dirty="0">
                <a:solidFill>
                  <a:schemeClr val="lt1"/>
                </a:solidFill>
                <a:latin typeface="Verdana"/>
                <a:ea typeface="Verdana"/>
                <a:cs typeface="Verdana"/>
                <a:sym typeface="Verdana"/>
              </a:rPr>
              <a:t>at butikken har et gyldigt certifikat </a:t>
            </a:r>
            <a:endParaRPr dirty="0"/>
          </a:p>
        </p:txBody>
      </p:sp>
      <p:cxnSp>
        <p:nvCxnSpPr>
          <p:cNvPr id="375" name="Shape 375"/>
          <p:cNvCxnSpPr>
            <a:stCxn id="376" idx="3"/>
          </p:cNvCxnSpPr>
          <p:nvPr/>
        </p:nvCxnSpPr>
        <p:spPr>
          <a:xfrm rot="10800000" flipH="1">
            <a:off x="3587200" y="3245050"/>
            <a:ext cx="2647500" cy="1208400"/>
          </a:xfrm>
          <a:prstGeom prst="bentConnector3">
            <a:avLst>
              <a:gd name="adj1" fmla="val 50000"/>
            </a:avLst>
          </a:prstGeom>
          <a:noFill/>
          <a:ln w="76200" cap="flat" cmpd="sng">
            <a:solidFill>
              <a:srgbClr val="E15D32"/>
            </a:solidFill>
            <a:prstDash val="solid"/>
            <a:miter lim="800000"/>
            <a:headEnd type="none" w="med" len="med"/>
            <a:tailEnd type="stealth" w="lg" len="lg"/>
          </a:ln>
        </p:spPr>
      </p:cxnSp>
      <p:sp>
        <p:nvSpPr>
          <p:cNvPr id="376" name="Shape 376"/>
          <p:cNvSpPr/>
          <p:nvPr/>
        </p:nvSpPr>
        <p:spPr>
          <a:xfrm>
            <a:off x="1716700" y="3979450"/>
            <a:ext cx="1870500" cy="948000"/>
          </a:xfrm>
          <a:prstGeom prst="rect">
            <a:avLst/>
          </a:prstGeom>
          <a:noFill/>
          <a:ln w="76200" cap="flat" cmpd="sng">
            <a:solidFill>
              <a:srgbClr val="E15D32"/>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Shape 382"/>
          <p:cNvPicPr preferRelativeResize="0"/>
          <p:nvPr/>
        </p:nvPicPr>
        <p:blipFill rotWithShape="1">
          <a:blip r:embed="rId3">
            <a:alphaModFix/>
          </a:blip>
          <a:srcRect/>
          <a:stretch/>
        </p:blipFill>
        <p:spPr>
          <a:xfrm>
            <a:off x="-2071506" y="-1308960"/>
            <a:ext cx="15977619" cy="10651746"/>
          </a:xfrm>
          <a:prstGeom prst="rect">
            <a:avLst/>
          </a:prstGeom>
          <a:noFill/>
          <a:ln>
            <a:noFill/>
          </a:ln>
        </p:spPr>
      </p:pic>
      <p:pic>
        <p:nvPicPr>
          <p:cNvPr id="383" name="Shape 383"/>
          <p:cNvPicPr preferRelativeResize="0"/>
          <p:nvPr/>
        </p:nvPicPr>
        <p:blipFill rotWithShape="1">
          <a:blip r:embed="rId4">
            <a:alphaModFix/>
          </a:blip>
          <a:srcRect l="961" r="961"/>
          <a:stretch/>
        </p:blipFill>
        <p:spPr>
          <a:xfrm>
            <a:off x="1644075" y="657625"/>
            <a:ext cx="8667350" cy="5664326"/>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Shape 389"/>
          <p:cNvPicPr preferRelativeResize="0"/>
          <p:nvPr/>
        </p:nvPicPr>
        <p:blipFill rotWithShape="1">
          <a:blip r:embed="rId3">
            <a:alphaModFix/>
          </a:blip>
          <a:srcRect/>
          <a:stretch/>
        </p:blipFill>
        <p:spPr>
          <a:xfrm>
            <a:off x="-2071506" y="-1308960"/>
            <a:ext cx="15977619" cy="10651746"/>
          </a:xfrm>
          <a:prstGeom prst="rect">
            <a:avLst/>
          </a:prstGeom>
          <a:noFill/>
          <a:ln>
            <a:noFill/>
          </a:ln>
        </p:spPr>
      </p:pic>
      <p:pic>
        <p:nvPicPr>
          <p:cNvPr id="390" name="Shape 390"/>
          <p:cNvPicPr preferRelativeResize="0"/>
          <p:nvPr/>
        </p:nvPicPr>
        <p:blipFill rotWithShape="1">
          <a:blip r:embed="rId4">
            <a:alphaModFix/>
          </a:blip>
          <a:srcRect l="961" r="961"/>
          <a:stretch/>
        </p:blipFill>
        <p:spPr>
          <a:xfrm>
            <a:off x="1644075" y="657625"/>
            <a:ext cx="8667350" cy="5664326"/>
          </a:xfrm>
          <a:prstGeom prst="rect">
            <a:avLst/>
          </a:prstGeom>
          <a:noFill/>
          <a:ln>
            <a:noFill/>
          </a:ln>
        </p:spPr>
      </p:pic>
      <p:sp>
        <p:nvSpPr>
          <p:cNvPr id="391" name="Shape 391"/>
          <p:cNvSpPr/>
          <p:nvPr/>
        </p:nvSpPr>
        <p:spPr>
          <a:xfrm>
            <a:off x="6234700" y="2143225"/>
            <a:ext cx="3402600" cy="2032800"/>
          </a:xfrm>
          <a:prstGeom prst="roundRect">
            <a:avLst>
              <a:gd name="adj" fmla="val 16667"/>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Verdana"/>
              <a:buNone/>
            </a:pPr>
            <a:r>
              <a:rPr lang="da-DK" sz="1600">
                <a:solidFill>
                  <a:schemeClr val="lt1"/>
                </a:solidFill>
                <a:latin typeface="Verdana"/>
                <a:ea typeface="Verdana"/>
                <a:cs typeface="Verdana"/>
                <a:sym typeface="Verdana"/>
              </a:rPr>
              <a:t>E-mærket fremstår ikke lige tydeligt på alle certificerede hjemmesider. </a:t>
            </a:r>
            <a:endParaRPr sz="1600">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chemeClr val="lt1"/>
              </a:buClr>
              <a:buSzPts val="1600"/>
              <a:buFont typeface="Verdana"/>
              <a:buNone/>
            </a:pPr>
            <a:endParaRPr sz="1600">
              <a:solidFill>
                <a:schemeClr val="lt1"/>
              </a:solidFill>
              <a:latin typeface="Verdana"/>
              <a:ea typeface="Verdana"/>
              <a:cs typeface="Verdana"/>
              <a:sym typeface="Verdana"/>
            </a:endParaRPr>
          </a:p>
          <a:p>
            <a:pPr marL="0" marR="0" lvl="0" indent="0" algn="ctr" rtl="0">
              <a:lnSpc>
                <a:spcPct val="100000"/>
              </a:lnSpc>
              <a:spcBef>
                <a:spcPts val="0"/>
              </a:spcBef>
              <a:spcAft>
                <a:spcPts val="0"/>
              </a:spcAft>
              <a:buClr>
                <a:schemeClr val="lt1"/>
              </a:buClr>
              <a:buSzPts val="1600"/>
              <a:buFont typeface="Verdana"/>
              <a:buNone/>
            </a:pPr>
            <a:r>
              <a:rPr lang="da-DK" sz="1600">
                <a:solidFill>
                  <a:schemeClr val="lt1"/>
                </a:solidFill>
                <a:latin typeface="Verdana"/>
                <a:ea typeface="Verdana"/>
                <a:cs typeface="Verdana"/>
                <a:sym typeface="Verdana"/>
              </a:rPr>
              <a:t>Søg direkte på e-maerket.dk, hvis du er i tvivl om en side er certificeret.</a:t>
            </a:r>
            <a:endParaRPr/>
          </a:p>
        </p:txBody>
      </p:sp>
      <p:cxnSp>
        <p:nvCxnSpPr>
          <p:cNvPr id="392" name="Shape 392"/>
          <p:cNvCxnSpPr>
            <a:stCxn id="393" idx="3"/>
            <a:endCxn id="391" idx="1"/>
          </p:cNvCxnSpPr>
          <p:nvPr/>
        </p:nvCxnSpPr>
        <p:spPr>
          <a:xfrm rot="10800000" flipH="1">
            <a:off x="4919450" y="3159500"/>
            <a:ext cx="1315200" cy="2842500"/>
          </a:xfrm>
          <a:prstGeom prst="bentConnector3">
            <a:avLst>
              <a:gd name="adj1" fmla="val 50002"/>
            </a:avLst>
          </a:prstGeom>
          <a:noFill/>
          <a:ln w="76200" cap="flat" cmpd="sng">
            <a:solidFill>
              <a:srgbClr val="E15D32"/>
            </a:solidFill>
            <a:prstDash val="solid"/>
            <a:miter lim="800000"/>
            <a:headEnd type="none" w="med" len="med"/>
            <a:tailEnd type="stealth" w="lg" len="lg"/>
          </a:ln>
        </p:spPr>
      </p:cxnSp>
      <p:sp>
        <p:nvSpPr>
          <p:cNvPr id="393" name="Shape 393"/>
          <p:cNvSpPr/>
          <p:nvPr/>
        </p:nvSpPr>
        <p:spPr>
          <a:xfrm>
            <a:off x="3356450" y="5682050"/>
            <a:ext cx="1563000" cy="639900"/>
          </a:xfrm>
          <a:prstGeom prst="rect">
            <a:avLst/>
          </a:prstGeom>
          <a:noFill/>
          <a:ln w="76200" cap="flat" cmpd="sng">
            <a:solidFill>
              <a:srgbClr val="E15D32"/>
            </a:solidFill>
            <a:prstDash val="solid"/>
            <a:miter lim="800000"/>
            <a:headEnd type="none" w="med" len="med"/>
            <a:tailEnd type="non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Shape 399"/>
          <p:cNvPicPr preferRelativeResize="0"/>
          <p:nvPr/>
        </p:nvPicPr>
        <p:blipFill rotWithShape="1">
          <a:blip r:embed="rId3">
            <a:alphaModFix/>
          </a:blip>
          <a:srcRect/>
          <a:stretch/>
        </p:blipFill>
        <p:spPr>
          <a:xfrm>
            <a:off x="-2071506" y="-1308960"/>
            <a:ext cx="15977619" cy="10651746"/>
          </a:xfrm>
          <a:prstGeom prst="rect">
            <a:avLst/>
          </a:prstGeom>
          <a:noFill/>
          <a:ln>
            <a:noFill/>
          </a:ln>
        </p:spPr>
      </p:pic>
      <p:pic>
        <p:nvPicPr>
          <p:cNvPr id="400" name="Shape 400"/>
          <p:cNvPicPr preferRelativeResize="0"/>
          <p:nvPr/>
        </p:nvPicPr>
        <p:blipFill rotWithShape="1">
          <a:blip r:embed="rId4">
            <a:alphaModFix/>
          </a:blip>
          <a:srcRect l="961" r="961"/>
          <a:stretch/>
        </p:blipFill>
        <p:spPr>
          <a:xfrm>
            <a:off x="1644075" y="657625"/>
            <a:ext cx="8667350" cy="566432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pic>
        <p:nvPicPr>
          <p:cNvPr id="406" name="Shape 406"/>
          <p:cNvPicPr preferRelativeResize="0"/>
          <p:nvPr/>
        </p:nvPicPr>
        <p:blipFill rotWithShape="1">
          <a:blip r:embed="rId3">
            <a:alphaModFix/>
          </a:blip>
          <a:srcRect/>
          <a:stretch/>
        </p:blipFill>
        <p:spPr>
          <a:xfrm>
            <a:off x="-2071506" y="-1308960"/>
            <a:ext cx="15977619" cy="10651746"/>
          </a:xfrm>
          <a:prstGeom prst="rect">
            <a:avLst/>
          </a:prstGeom>
          <a:noFill/>
          <a:ln>
            <a:noFill/>
          </a:ln>
        </p:spPr>
      </p:pic>
      <p:pic>
        <p:nvPicPr>
          <p:cNvPr id="407" name="Shape 407"/>
          <p:cNvPicPr preferRelativeResize="0"/>
          <p:nvPr/>
        </p:nvPicPr>
        <p:blipFill rotWithShape="1">
          <a:blip r:embed="rId4">
            <a:alphaModFix/>
          </a:blip>
          <a:srcRect l="961" r="961"/>
          <a:stretch/>
        </p:blipFill>
        <p:spPr>
          <a:xfrm>
            <a:off x="1644075" y="657625"/>
            <a:ext cx="8667350" cy="566432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pic>
        <p:nvPicPr>
          <p:cNvPr id="413" name="Shape 413"/>
          <p:cNvPicPr preferRelativeResize="0"/>
          <p:nvPr/>
        </p:nvPicPr>
        <p:blipFill rotWithShape="1">
          <a:blip r:embed="rId3">
            <a:alphaModFix/>
          </a:blip>
          <a:srcRect/>
          <a:stretch/>
        </p:blipFill>
        <p:spPr>
          <a:xfrm>
            <a:off x="-2071506" y="-1308960"/>
            <a:ext cx="15977619" cy="10651746"/>
          </a:xfrm>
          <a:prstGeom prst="rect">
            <a:avLst/>
          </a:prstGeom>
          <a:noFill/>
          <a:ln>
            <a:noFill/>
          </a:ln>
        </p:spPr>
      </p:pic>
      <p:pic>
        <p:nvPicPr>
          <p:cNvPr id="414" name="Shape 414"/>
          <p:cNvPicPr preferRelativeResize="0"/>
          <p:nvPr/>
        </p:nvPicPr>
        <p:blipFill rotWithShape="1">
          <a:blip r:embed="rId4">
            <a:alphaModFix/>
          </a:blip>
          <a:srcRect l="961" r="961"/>
          <a:stretch/>
        </p:blipFill>
        <p:spPr>
          <a:xfrm>
            <a:off x="1644075" y="657625"/>
            <a:ext cx="8667350" cy="566432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15359"/>
              </a:buClr>
              <a:buSzPts val="4000"/>
              <a:buFont typeface="Verdana"/>
              <a:buNone/>
            </a:pPr>
            <a:r>
              <a:rPr lang="da-DK" dirty="0" smtClean="0"/>
              <a:t>Se </a:t>
            </a:r>
            <a:r>
              <a:rPr lang="da-DK" dirty="0"/>
              <a:t>efter e-mærket</a:t>
            </a:r>
            <a:endParaRPr dirty="0"/>
          </a:p>
        </p:txBody>
      </p:sp>
      <p:sp>
        <p:nvSpPr>
          <p:cNvPr id="420" name="Shape 420"/>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50000"/>
              </a:lnSpc>
              <a:spcBef>
                <a:spcPts val="0"/>
              </a:spcBef>
              <a:spcAft>
                <a:spcPts val="0"/>
              </a:spcAft>
              <a:buClr>
                <a:srgbClr val="415359"/>
              </a:buClr>
              <a:buSzPts val="2800"/>
              <a:buFont typeface="Consolas"/>
              <a:buAutoNum type="arabicPeriod"/>
            </a:pPr>
            <a:r>
              <a:rPr lang="da-DK" sz="2800" b="0" i="0" u="none" strike="noStrike" cap="none" dirty="0" smtClean="0">
                <a:solidFill>
                  <a:srgbClr val="415359"/>
                </a:solidFill>
                <a:latin typeface="Verdana"/>
                <a:ea typeface="Verdana"/>
                <a:cs typeface="Verdana"/>
                <a:sym typeface="Verdana"/>
              </a:rPr>
              <a:t>Åbn </a:t>
            </a:r>
            <a:r>
              <a:rPr lang="da-DK" sz="2800" b="0" i="0" u="none" strike="noStrike" cap="none" dirty="0">
                <a:solidFill>
                  <a:srgbClr val="415359"/>
                </a:solidFill>
                <a:latin typeface="Verdana"/>
                <a:ea typeface="Verdana"/>
                <a:cs typeface="Verdana"/>
                <a:sym typeface="Verdana"/>
              </a:rPr>
              <a:t>din favoritbrowser (Internet Explorer, </a:t>
            </a:r>
            <a:r>
              <a:rPr lang="da-DK" sz="2800" b="0" i="0" u="none" strike="noStrike" cap="none" dirty="0" err="1">
                <a:solidFill>
                  <a:srgbClr val="415359"/>
                </a:solidFill>
                <a:latin typeface="Verdana"/>
                <a:ea typeface="Verdana"/>
                <a:cs typeface="Verdana"/>
                <a:sym typeface="Verdana"/>
              </a:rPr>
              <a:t>Edge</a:t>
            </a:r>
            <a:r>
              <a:rPr lang="da-DK" sz="2800" b="0" i="0" u="none" strike="noStrike" cap="none" dirty="0">
                <a:solidFill>
                  <a:srgbClr val="415359"/>
                </a:solidFill>
                <a:latin typeface="Verdana"/>
                <a:ea typeface="Verdana"/>
                <a:cs typeface="Verdana"/>
                <a:sym typeface="Verdana"/>
              </a:rPr>
              <a:t>, </a:t>
            </a:r>
            <a:r>
              <a:rPr lang="da-DK" sz="2800" b="0" i="0" u="none" strike="noStrike" cap="none" dirty="0" err="1">
                <a:solidFill>
                  <a:srgbClr val="415359"/>
                </a:solidFill>
                <a:latin typeface="Verdana"/>
                <a:ea typeface="Verdana"/>
                <a:cs typeface="Verdana"/>
                <a:sym typeface="Verdana"/>
              </a:rPr>
              <a:t>Chrome</a:t>
            </a:r>
            <a:r>
              <a:rPr lang="da-DK" sz="2800" b="0" i="0" u="none" strike="noStrike" cap="none" dirty="0">
                <a:solidFill>
                  <a:srgbClr val="415359"/>
                </a:solidFill>
                <a:latin typeface="Verdana"/>
                <a:ea typeface="Verdana"/>
                <a:cs typeface="Verdana"/>
                <a:sym typeface="Verdana"/>
              </a:rPr>
              <a:t>..)</a:t>
            </a:r>
            <a:endParaRPr dirty="0"/>
          </a:p>
          <a:p>
            <a:pPr marL="514350" marR="0" lvl="0" indent="-514350" algn="l" rtl="0">
              <a:lnSpc>
                <a:spcPct val="150000"/>
              </a:lnSpc>
              <a:spcBef>
                <a:spcPts val="0"/>
              </a:spcBef>
              <a:spcAft>
                <a:spcPts val="0"/>
              </a:spcAft>
              <a:buClr>
                <a:srgbClr val="415359"/>
              </a:buClr>
              <a:buSzPts val="2800"/>
              <a:buFont typeface="Consolas"/>
              <a:buAutoNum type="arabicPeriod"/>
            </a:pPr>
            <a:r>
              <a:rPr lang="da-DK" sz="2800" b="0" i="0" u="none" strike="noStrike" cap="none" dirty="0">
                <a:solidFill>
                  <a:srgbClr val="415359"/>
                </a:solidFill>
                <a:latin typeface="Verdana"/>
                <a:ea typeface="Verdana"/>
                <a:cs typeface="Verdana"/>
                <a:sym typeface="Verdana"/>
              </a:rPr>
              <a:t>Gå ind på </a:t>
            </a:r>
            <a:r>
              <a:rPr lang="da-DK" dirty="0"/>
              <a:t>https://emaerket.dk</a:t>
            </a:r>
            <a:endParaRPr dirty="0"/>
          </a:p>
          <a:p>
            <a:pPr marL="514350" marR="0" lvl="0" indent="-514350" algn="l" rtl="0">
              <a:lnSpc>
                <a:spcPct val="150000"/>
              </a:lnSpc>
              <a:spcBef>
                <a:spcPts val="0"/>
              </a:spcBef>
              <a:spcAft>
                <a:spcPts val="0"/>
              </a:spcAft>
              <a:buClr>
                <a:srgbClr val="415359"/>
              </a:buClr>
              <a:buSzPts val="2800"/>
              <a:buFont typeface="Consolas"/>
              <a:buAutoNum type="arabicPeriod"/>
            </a:pPr>
            <a:r>
              <a:rPr lang="da-DK" dirty="0"/>
              <a:t>Søg på elgiganten.dk og toejeksperten.dk</a:t>
            </a:r>
            <a:endParaRPr dirty="0"/>
          </a:p>
          <a:p>
            <a:pPr marL="514350" marR="0" lvl="0" indent="-514350" algn="l" rtl="0">
              <a:lnSpc>
                <a:spcPct val="150000"/>
              </a:lnSpc>
              <a:spcBef>
                <a:spcPts val="0"/>
              </a:spcBef>
              <a:spcAft>
                <a:spcPts val="0"/>
              </a:spcAft>
              <a:buClr>
                <a:srgbClr val="415359"/>
              </a:buClr>
              <a:buSzPts val="2800"/>
              <a:buFont typeface="Consolas"/>
              <a:buAutoNum type="arabicPeriod"/>
            </a:pPr>
            <a:r>
              <a:rPr lang="da-DK" dirty="0"/>
              <a:t>Find certificeringsdatoen for de to webbutikker</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15359"/>
              </a:buClr>
              <a:buSzPts val="4000"/>
              <a:buFont typeface="Verdana"/>
              <a:buNone/>
            </a:pPr>
            <a:r>
              <a:rPr lang="da-DK"/>
              <a:t>Husk derfor:</a:t>
            </a:r>
            <a:endParaRPr/>
          </a:p>
        </p:txBody>
      </p:sp>
      <p:sp>
        <p:nvSpPr>
          <p:cNvPr id="426" name="Shape 42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50000"/>
              </a:lnSpc>
              <a:spcBef>
                <a:spcPts val="0"/>
              </a:spcBef>
              <a:spcAft>
                <a:spcPts val="0"/>
              </a:spcAft>
              <a:buClr>
                <a:srgbClr val="415359"/>
              </a:buClr>
              <a:buSzPts val="2800"/>
              <a:buFont typeface="Consolas"/>
              <a:buAutoNum type="arabicPeriod"/>
            </a:pPr>
            <a:r>
              <a:rPr lang="da-DK" dirty="0"/>
              <a:t>Tjek </a:t>
            </a:r>
            <a:r>
              <a:rPr lang="da-DK" b="1" dirty="0"/>
              <a:t>ALTID </a:t>
            </a:r>
            <a:r>
              <a:rPr lang="da-DK" dirty="0" smtClean="0"/>
              <a:t>“Om </a:t>
            </a:r>
            <a:r>
              <a:rPr lang="da-DK" dirty="0"/>
              <a:t>os”-siden før du handler</a:t>
            </a:r>
            <a:endParaRPr dirty="0"/>
          </a:p>
          <a:p>
            <a:pPr marL="514350" marR="0" lvl="0" indent="-514350" algn="l" rtl="0">
              <a:lnSpc>
                <a:spcPct val="150000"/>
              </a:lnSpc>
              <a:spcBef>
                <a:spcPts val="0"/>
              </a:spcBef>
              <a:spcAft>
                <a:spcPts val="0"/>
              </a:spcAft>
              <a:buClr>
                <a:srgbClr val="415359"/>
              </a:buClr>
              <a:buSzPts val="2800"/>
              <a:buFont typeface="Consolas"/>
              <a:buAutoNum type="arabicPeriod"/>
            </a:pPr>
            <a:r>
              <a:rPr lang="da-DK" smtClean="0"/>
              <a:t>Handl </a:t>
            </a:r>
            <a:r>
              <a:rPr lang="da-DK" b="1" smtClean="0"/>
              <a:t>ALDRIG</a:t>
            </a:r>
            <a:r>
              <a:rPr lang="da-DK" smtClean="0"/>
              <a:t> </a:t>
            </a:r>
            <a:r>
              <a:rPr lang="da-DK" dirty="0"/>
              <a:t>hos en </a:t>
            </a:r>
            <a:r>
              <a:rPr lang="da-DK" dirty="0" smtClean="0"/>
              <a:t>webbutik, </a:t>
            </a:r>
            <a:r>
              <a:rPr lang="da-DK" dirty="0"/>
              <a:t>hvis du opdager tegn på fup</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766775" y="1989150"/>
            <a:ext cx="5570400" cy="444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415359"/>
              </a:buClr>
              <a:buSzPts val="2000"/>
              <a:buFont typeface="Arial"/>
              <a:buNone/>
            </a:pPr>
            <a:endParaRPr sz="2000" dirty="0"/>
          </a:p>
          <a:p>
            <a:pPr marL="0" marR="0" lvl="0" indent="0" algn="l" rtl="0">
              <a:lnSpc>
                <a:spcPct val="100000"/>
              </a:lnSpc>
              <a:spcBef>
                <a:spcPts val="0"/>
              </a:spcBef>
              <a:spcAft>
                <a:spcPts val="0"/>
              </a:spcAft>
              <a:buClr>
                <a:srgbClr val="415359"/>
              </a:buClr>
              <a:buSzPts val="2000"/>
              <a:buFont typeface="Arial"/>
              <a:buNone/>
            </a:pPr>
            <a:endParaRPr sz="2000" dirty="0"/>
          </a:p>
          <a:p>
            <a:pPr marL="457200" marR="0" lvl="0" indent="-355600" algn="l" rtl="0">
              <a:lnSpc>
                <a:spcPct val="100000"/>
              </a:lnSpc>
              <a:spcBef>
                <a:spcPts val="0"/>
              </a:spcBef>
              <a:spcAft>
                <a:spcPts val="0"/>
              </a:spcAft>
              <a:buSzPts val="2000"/>
              <a:buChar char="●"/>
            </a:pPr>
            <a:r>
              <a:rPr lang="da-DK" sz="2000" dirty="0"/>
              <a:t>Sælger </a:t>
            </a:r>
            <a:r>
              <a:rPr lang="da-DK" sz="2000" b="1" dirty="0" smtClean="0"/>
              <a:t>kopivarer</a:t>
            </a:r>
            <a:r>
              <a:rPr lang="da-DK" sz="2000" dirty="0" smtClean="0"/>
              <a:t>, </a:t>
            </a:r>
            <a:r>
              <a:rPr lang="da-DK" sz="2000" dirty="0"/>
              <a:t>der bliver forklædt som originale på fupbutikkens webshop.</a:t>
            </a:r>
            <a:endParaRPr sz="2000" dirty="0"/>
          </a:p>
          <a:p>
            <a:pPr marL="0" marR="0" lvl="0" indent="0" algn="l" rtl="0">
              <a:lnSpc>
                <a:spcPct val="100000"/>
              </a:lnSpc>
              <a:spcBef>
                <a:spcPts val="0"/>
              </a:spcBef>
              <a:spcAft>
                <a:spcPts val="0"/>
              </a:spcAft>
              <a:buClr>
                <a:srgbClr val="415359"/>
              </a:buClr>
              <a:buSzPts val="2000"/>
              <a:buFont typeface="Arial"/>
              <a:buNone/>
            </a:pPr>
            <a:endParaRPr sz="2000" dirty="0"/>
          </a:p>
          <a:p>
            <a:pPr marL="457200" lvl="0" indent="-355600" rtl="0">
              <a:lnSpc>
                <a:spcPct val="100000"/>
              </a:lnSpc>
              <a:spcBef>
                <a:spcPts val="0"/>
              </a:spcBef>
              <a:spcAft>
                <a:spcPts val="0"/>
              </a:spcAft>
              <a:buSzPts val="2000"/>
              <a:buChar char="●"/>
            </a:pPr>
            <a:r>
              <a:rPr lang="da-DK" sz="2000" dirty="0"/>
              <a:t>Stjæler </a:t>
            </a:r>
            <a:r>
              <a:rPr lang="da-DK" sz="2000" b="1" dirty="0"/>
              <a:t>kort og </a:t>
            </a:r>
            <a:r>
              <a:rPr lang="da-DK" sz="2000" b="1" dirty="0" smtClean="0"/>
              <a:t>identitetsoplysninger</a:t>
            </a:r>
            <a:r>
              <a:rPr lang="da-DK" sz="2000" dirty="0" smtClean="0"/>
              <a:t>,</a:t>
            </a:r>
            <a:r>
              <a:rPr lang="da-DK" sz="2000" b="1" dirty="0" smtClean="0"/>
              <a:t> </a:t>
            </a:r>
            <a:r>
              <a:rPr lang="da-DK" sz="2000" dirty="0"/>
              <a:t>når du handler. Sender aldrig varen.</a:t>
            </a:r>
            <a:endParaRPr sz="2000" dirty="0"/>
          </a:p>
          <a:p>
            <a:pPr marL="0" lvl="0" indent="0" rtl="0">
              <a:lnSpc>
                <a:spcPct val="100000"/>
              </a:lnSpc>
              <a:spcBef>
                <a:spcPts val="0"/>
              </a:spcBef>
              <a:spcAft>
                <a:spcPts val="0"/>
              </a:spcAft>
              <a:buClr>
                <a:srgbClr val="415359"/>
              </a:buClr>
              <a:buSzPts val="2000"/>
              <a:buFont typeface="Arial"/>
              <a:buNone/>
            </a:pPr>
            <a:endParaRPr sz="2000" dirty="0"/>
          </a:p>
          <a:p>
            <a:pPr marL="457200" lvl="0" indent="-355600" rtl="0">
              <a:lnSpc>
                <a:spcPct val="100000"/>
              </a:lnSpc>
              <a:spcBef>
                <a:spcPts val="0"/>
              </a:spcBef>
              <a:spcAft>
                <a:spcPts val="0"/>
              </a:spcAft>
              <a:buSzPts val="2000"/>
              <a:buChar char="●"/>
            </a:pPr>
            <a:r>
              <a:rPr lang="da-DK" sz="2000" dirty="0"/>
              <a:t>Forsøger at inficere os med </a:t>
            </a:r>
            <a:r>
              <a:rPr lang="da-DK" sz="2000" b="1" dirty="0"/>
              <a:t>virus og </a:t>
            </a:r>
            <a:r>
              <a:rPr lang="da-DK" sz="2000" b="1" dirty="0" err="1"/>
              <a:t>malware</a:t>
            </a:r>
            <a:r>
              <a:rPr lang="da-DK" sz="2000" dirty="0"/>
              <a:t>, når vi surfer på sitet.</a:t>
            </a:r>
            <a:endParaRPr sz="2000" dirty="0"/>
          </a:p>
          <a:p>
            <a:pPr marL="0" lvl="0" indent="0" rtl="0">
              <a:lnSpc>
                <a:spcPct val="100000"/>
              </a:lnSpc>
              <a:spcBef>
                <a:spcPts val="0"/>
              </a:spcBef>
              <a:spcAft>
                <a:spcPts val="0"/>
              </a:spcAft>
              <a:buClr>
                <a:srgbClr val="415359"/>
              </a:buClr>
              <a:buSzPts val="2000"/>
              <a:buFont typeface="Arial"/>
              <a:buNone/>
            </a:pPr>
            <a:endParaRPr sz="2000" dirty="0"/>
          </a:p>
          <a:p>
            <a:pPr marL="0" marR="0" lvl="0" indent="0" algn="l" rtl="0">
              <a:lnSpc>
                <a:spcPct val="100000"/>
              </a:lnSpc>
              <a:spcBef>
                <a:spcPts val="0"/>
              </a:spcBef>
              <a:spcAft>
                <a:spcPts val="0"/>
              </a:spcAft>
              <a:buClr>
                <a:srgbClr val="415359"/>
              </a:buClr>
              <a:buSzPts val="2000"/>
              <a:buFont typeface="Arial"/>
              <a:buNone/>
            </a:pPr>
            <a:endParaRPr sz="2000" dirty="0"/>
          </a:p>
          <a:p>
            <a:pPr marL="0" marR="0" lvl="0" indent="0" algn="l" rtl="0">
              <a:lnSpc>
                <a:spcPct val="100000"/>
              </a:lnSpc>
              <a:spcBef>
                <a:spcPts val="0"/>
              </a:spcBef>
              <a:spcAft>
                <a:spcPts val="0"/>
              </a:spcAft>
              <a:buClr>
                <a:srgbClr val="415359"/>
              </a:buClr>
              <a:buSzPts val="2000"/>
              <a:buFont typeface="Arial"/>
              <a:buNone/>
            </a:pPr>
            <a:endParaRPr sz="2000" dirty="0"/>
          </a:p>
          <a:p>
            <a:pPr marL="0" marR="0" lvl="0" indent="0" algn="l" rtl="0">
              <a:lnSpc>
                <a:spcPct val="100000"/>
              </a:lnSpc>
              <a:spcBef>
                <a:spcPts val="0"/>
              </a:spcBef>
              <a:spcAft>
                <a:spcPts val="0"/>
              </a:spcAft>
              <a:buClr>
                <a:srgbClr val="415359"/>
              </a:buClr>
              <a:buSzPts val="2000"/>
              <a:buFont typeface="Arial"/>
              <a:buNone/>
            </a:pPr>
            <a:endParaRPr sz="2000" b="0" i="0" u="none" strike="noStrike" cap="none" dirty="0">
              <a:solidFill>
                <a:srgbClr val="415359"/>
              </a:solidFill>
              <a:latin typeface="Verdana"/>
              <a:ea typeface="Verdana"/>
              <a:cs typeface="Verdana"/>
              <a:sym typeface="Verdana"/>
            </a:endParaRPr>
          </a:p>
        </p:txBody>
      </p:sp>
      <p:sp>
        <p:nvSpPr>
          <p:cNvPr id="144" name="Shape 144"/>
          <p:cNvSpPr/>
          <p:nvPr/>
        </p:nvSpPr>
        <p:spPr>
          <a:xfrm>
            <a:off x="6996112" y="1"/>
            <a:ext cx="5196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145" name="Shape 145"/>
          <p:cNvSpPr txBox="1">
            <a:spLocks noGrp="1"/>
          </p:cNvSpPr>
          <p:nvPr>
            <p:ph type="title"/>
          </p:nvPr>
        </p:nvSpPr>
        <p:spPr>
          <a:xfrm>
            <a:off x="766762" y="908050"/>
            <a:ext cx="5329200" cy="1081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15359"/>
              </a:buClr>
              <a:buSzPts val="3000"/>
              <a:buFont typeface="Verdana"/>
              <a:buNone/>
            </a:pPr>
            <a:r>
              <a:rPr lang="da-DK" sz="3000"/>
              <a:t>Sådan foregår svindlen</a:t>
            </a:r>
            <a:endParaRPr/>
          </a:p>
        </p:txBody>
      </p:sp>
      <p:pic>
        <p:nvPicPr>
          <p:cNvPr id="146" name="Shape 146"/>
          <p:cNvPicPr preferRelativeResize="0"/>
          <p:nvPr/>
        </p:nvPicPr>
        <p:blipFill rotWithShape="1">
          <a:blip r:embed="rId3">
            <a:alphaModFix/>
          </a:blip>
          <a:srcRect l="1133" r="1133"/>
          <a:stretch/>
        </p:blipFill>
        <p:spPr>
          <a:xfrm>
            <a:off x="7329700" y="1007792"/>
            <a:ext cx="4528800" cy="47717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415359"/>
              </a:buClr>
              <a:buSzPts val="6000"/>
              <a:buFont typeface="Verdana"/>
              <a:buNone/>
            </a:pPr>
            <a:r>
              <a:rPr lang="da-DK"/>
              <a:t>Sådan spotter du </a:t>
            </a:r>
            <a:endParaRPr/>
          </a:p>
          <a:p>
            <a:pPr marL="0" marR="0" lvl="0" indent="0" algn="ctr" rtl="0">
              <a:lnSpc>
                <a:spcPct val="90000"/>
              </a:lnSpc>
              <a:spcBef>
                <a:spcPts val="0"/>
              </a:spcBef>
              <a:spcAft>
                <a:spcPts val="0"/>
              </a:spcAft>
              <a:buClr>
                <a:srgbClr val="415359"/>
              </a:buClr>
              <a:buSzPts val="6000"/>
              <a:buFont typeface="Verdana"/>
              <a:buNone/>
            </a:pPr>
            <a:r>
              <a:rPr lang="da-DK"/>
              <a:t>en </a:t>
            </a:r>
            <a:r>
              <a:rPr lang="da-DK">
                <a:solidFill>
                  <a:srgbClr val="FF0000"/>
                </a:solidFill>
              </a:rPr>
              <a:t>fup</a:t>
            </a:r>
            <a:r>
              <a:rPr lang="da-DK"/>
              <a:t>butik</a:t>
            </a:r>
            <a:endParaRPr/>
          </a:p>
        </p:txBody>
      </p:sp>
      <p:sp>
        <p:nvSpPr>
          <p:cNvPr id="153" name="Shape 15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15359"/>
              </a:buClr>
              <a:buSzPts val="2400"/>
              <a:buFont typeface="Arial"/>
              <a:buNone/>
            </a:pPr>
            <a:endParaRPr sz="2400" b="0" i="0" u="none" strike="noStrike" cap="none">
              <a:solidFill>
                <a:srgbClr val="415359"/>
              </a:solidFill>
              <a:latin typeface="Verdana"/>
              <a:ea typeface="Verdana"/>
              <a:cs typeface="Verdana"/>
              <a:sym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15359"/>
              </a:buClr>
              <a:buSzPts val="4000"/>
              <a:buFont typeface="Verdana"/>
              <a:buNone/>
            </a:pPr>
            <a:r>
              <a:rPr lang="da-DK"/>
              <a:t>Tjek “om os”-siden</a:t>
            </a:r>
            <a:endParaRPr/>
          </a:p>
        </p:txBody>
      </p:sp>
      <p:pic>
        <p:nvPicPr>
          <p:cNvPr id="160" name="Shape 160"/>
          <p:cNvPicPr preferRelativeResize="0"/>
          <p:nvPr/>
        </p:nvPicPr>
        <p:blipFill>
          <a:blip r:embed="rId3">
            <a:alphaModFix/>
          </a:blip>
          <a:stretch>
            <a:fillRect/>
          </a:stretch>
        </p:blipFill>
        <p:spPr>
          <a:xfrm>
            <a:off x="152400" y="2125075"/>
            <a:ext cx="11887199" cy="3869102"/>
          </a:xfrm>
          <a:prstGeom prst="rect">
            <a:avLst/>
          </a:prstGeom>
          <a:noFill/>
          <a:ln w="9525" cap="flat" cmpd="sng">
            <a:solidFill>
              <a:srgbClr val="000000"/>
            </a:solidFill>
            <a:prstDash val="solid"/>
            <a:round/>
            <a:headEnd type="none" w="med" len="med"/>
            <a:tailEnd type="none" w="med" len="me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15359"/>
              </a:buClr>
              <a:buSzPts val="4000"/>
              <a:buFont typeface="Verdana"/>
              <a:buNone/>
            </a:pPr>
            <a:r>
              <a:rPr lang="da-DK"/>
              <a:t>Sprogfejl og dårlige oversættelser</a:t>
            </a:r>
            <a:endParaRPr/>
          </a:p>
        </p:txBody>
      </p:sp>
      <p:sp>
        <p:nvSpPr>
          <p:cNvPr id="167" name="Shape 167"/>
          <p:cNvSpPr txBox="1"/>
          <p:nvPr/>
        </p:nvSpPr>
        <p:spPr>
          <a:xfrm>
            <a:off x="796700" y="2678594"/>
            <a:ext cx="10231500" cy="2937900"/>
          </a:xfrm>
          <a:prstGeom prst="rect">
            <a:avLst/>
          </a:prstGeom>
          <a:solidFill>
            <a:srgbClr val="FFFFFF"/>
          </a:solidFill>
          <a:ln w="9525" cap="flat" cmpd="sng">
            <a:solidFill>
              <a:srgbClr val="434343"/>
            </a:solidFill>
            <a:prstDash val="solid"/>
            <a:round/>
            <a:headEnd type="none" w="med" len="med"/>
            <a:tailEnd type="none" w="med" len="med"/>
          </a:ln>
        </p:spPr>
        <p:txBody>
          <a:bodyPr spcFirstLastPara="1" wrap="square" lIns="91425" tIns="91425" rIns="91425" bIns="91425" anchor="t" anchorCtr="0">
            <a:noAutofit/>
          </a:bodyPr>
          <a:lstStyle/>
          <a:p>
            <a:pPr marL="0" lvl="0" indent="0" rtl="0">
              <a:spcBef>
                <a:spcPts val="0"/>
              </a:spcBef>
              <a:spcAft>
                <a:spcPts val="0"/>
              </a:spcAft>
              <a:buNone/>
            </a:pPr>
            <a:endParaRPr sz="1800">
              <a:latin typeface="Verdana"/>
              <a:ea typeface="Verdana"/>
              <a:cs typeface="Verdana"/>
              <a:sym typeface="Verdana"/>
            </a:endParaRPr>
          </a:p>
        </p:txBody>
      </p:sp>
      <p:sp>
        <p:nvSpPr>
          <p:cNvPr id="168" name="Shape 168"/>
          <p:cNvSpPr txBox="1"/>
          <p:nvPr/>
        </p:nvSpPr>
        <p:spPr>
          <a:xfrm>
            <a:off x="1902000" y="3191000"/>
            <a:ext cx="8388000" cy="20670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da-DK" sz="1800" b="1" i="1">
                <a:solidFill>
                  <a:schemeClr val="dk1"/>
                </a:solidFill>
                <a:latin typeface="Verdana"/>
                <a:ea typeface="Verdana"/>
                <a:cs typeface="Verdana"/>
                <a:sym typeface="Verdana"/>
              </a:rPr>
              <a:t>Q:</a:t>
            </a:r>
            <a:r>
              <a:rPr lang="da-DK" sz="1800" i="1">
                <a:solidFill>
                  <a:schemeClr val="dk1"/>
                </a:solidFill>
                <a:latin typeface="Verdana"/>
                <a:ea typeface="Verdana"/>
                <a:cs typeface="Verdana"/>
                <a:sym typeface="Verdana"/>
              </a:rPr>
              <a:t> Hvordan om forsinkelsen?</a:t>
            </a:r>
            <a:endParaRPr sz="1800" i="1">
              <a:solidFill>
                <a:schemeClr val="dk1"/>
              </a:solidFill>
              <a:latin typeface="Verdana"/>
              <a:ea typeface="Verdana"/>
              <a:cs typeface="Verdana"/>
              <a:sym typeface="Verdana"/>
            </a:endParaRPr>
          </a:p>
          <a:p>
            <a:pPr marL="0" lvl="0" indent="0" rtl="0">
              <a:lnSpc>
                <a:spcPct val="115000"/>
              </a:lnSpc>
              <a:spcBef>
                <a:spcPts val="0"/>
              </a:spcBef>
              <a:spcAft>
                <a:spcPts val="0"/>
              </a:spcAft>
              <a:buNone/>
            </a:pPr>
            <a:endParaRPr sz="1800" i="1">
              <a:solidFill>
                <a:schemeClr val="dk1"/>
              </a:solidFill>
              <a:latin typeface="Verdana"/>
              <a:ea typeface="Verdana"/>
              <a:cs typeface="Verdana"/>
              <a:sym typeface="Verdana"/>
            </a:endParaRPr>
          </a:p>
          <a:p>
            <a:pPr marL="0" lvl="0" indent="0" rtl="0">
              <a:lnSpc>
                <a:spcPct val="115000"/>
              </a:lnSpc>
              <a:spcBef>
                <a:spcPts val="0"/>
              </a:spcBef>
              <a:spcAft>
                <a:spcPts val="0"/>
              </a:spcAft>
              <a:buNone/>
            </a:pPr>
            <a:r>
              <a:rPr lang="da-DK" sz="1800" b="1">
                <a:solidFill>
                  <a:schemeClr val="dk1"/>
                </a:solidFill>
                <a:latin typeface="Verdana"/>
                <a:ea typeface="Verdana"/>
                <a:cs typeface="Verdana"/>
                <a:sym typeface="Verdana"/>
              </a:rPr>
              <a:t>A:</a:t>
            </a:r>
            <a:r>
              <a:rPr lang="da-DK" sz="1800">
                <a:solidFill>
                  <a:schemeClr val="dk1"/>
                </a:solidFill>
                <a:latin typeface="Verdana"/>
                <a:ea typeface="Verdana"/>
                <a:cs typeface="Verdana"/>
                <a:sym typeface="Verdana"/>
              </a:rPr>
              <a:t> Forsinkelsen ikke sker often.But, hvis der er nogen væsentlig forsinkelse med din bestilling, vil vi kontakte dig immediately.We vil holde kontakte dig fra det tidspunkt, din ordre er placeret. </a:t>
            </a:r>
            <a:endParaRPr sz="1800">
              <a:latin typeface="Verdana"/>
              <a:ea typeface="Verdana"/>
              <a:cs typeface="Verdana"/>
              <a:sym typeface="Verdana"/>
            </a:endParaRPr>
          </a:p>
        </p:txBody>
      </p:sp>
      <p:sp>
        <p:nvSpPr>
          <p:cNvPr id="169" name="Shape 169"/>
          <p:cNvSpPr txBox="1"/>
          <p:nvPr/>
        </p:nvSpPr>
        <p:spPr>
          <a:xfrm>
            <a:off x="7078600" y="5692119"/>
            <a:ext cx="4316700" cy="431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da-DK" sz="1000" i="1">
                <a:solidFill>
                  <a:schemeClr val="dk1"/>
                </a:solidFill>
                <a:latin typeface="Verdana"/>
                <a:ea typeface="Verdana"/>
                <a:cs typeface="Verdana"/>
                <a:sym typeface="Verdana"/>
              </a:rPr>
              <a:t>Eksempel på sprogfejl i handelsbetingelserne fra en fupbutik</a:t>
            </a:r>
            <a:endParaRPr sz="1000" i="1">
              <a:latin typeface="Verdana"/>
              <a:ea typeface="Verdana"/>
              <a:cs typeface="Verdana"/>
              <a:sym typeface="Verdan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15359"/>
              </a:buClr>
              <a:buSzPts val="4000"/>
              <a:buFont typeface="Verdana"/>
              <a:buNone/>
            </a:pPr>
            <a:r>
              <a:rPr lang="da-DK"/>
              <a:t>Utroligt billige mærkevarer</a:t>
            </a:r>
            <a:endParaRPr/>
          </a:p>
        </p:txBody>
      </p:sp>
      <p:pic>
        <p:nvPicPr>
          <p:cNvPr id="176" name="Shape 176"/>
          <p:cNvPicPr preferRelativeResize="0"/>
          <p:nvPr/>
        </p:nvPicPr>
        <p:blipFill rotWithShape="1">
          <a:blip r:embed="rId3">
            <a:alphaModFix/>
          </a:blip>
          <a:srcRect b="47594"/>
          <a:stretch/>
        </p:blipFill>
        <p:spPr>
          <a:xfrm>
            <a:off x="1073050" y="1995350"/>
            <a:ext cx="10045901" cy="4552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415359"/>
              </a:buClr>
              <a:buSzPts val="4000"/>
              <a:buFont typeface="Verdana"/>
              <a:buNone/>
            </a:pPr>
            <a:r>
              <a:rPr lang="da-DK"/>
              <a:t>Underlige priser</a:t>
            </a:r>
            <a:endParaRPr/>
          </a:p>
        </p:txBody>
      </p:sp>
      <p:pic>
        <p:nvPicPr>
          <p:cNvPr id="183" name="Shape 183"/>
          <p:cNvPicPr preferRelativeResize="0"/>
          <p:nvPr/>
        </p:nvPicPr>
        <p:blipFill>
          <a:blip r:embed="rId3">
            <a:alphaModFix/>
          </a:blip>
          <a:stretch>
            <a:fillRect/>
          </a:stretch>
        </p:blipFill>
        <p:spPr>
          <a:xfrm>
            <a:off x="871538" y="1945725"/>
            <a:ext cx="10448925" cy="4591050"/>
          </a:xfrm>
          <a:prstGeom prst="rect">
            <a:avLst/>
          </a:prstGeom>
          <a:noFill/>
          <a:ln>
            <a:noFill/>
          </a:ln>
        </p:spPr>
      </p:pic>
    </p:spTree>
  </p:cSld>
  <p:clrMapOvr>
    <a:masterClrMapping/>
  </p:clrMapOvr>
</p:sld>
</file>

<file path=ppt/theme/theme1.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1081</Words>
  <Application>Microsoft Office PowerPoint</Application>
  <PresentationFormat>Brugerdefineret</PresentationFormat>
  <Paragraphs>154</Paragraphs>
  <Slides>38</Slides>
  <Notes>38</Notes>
  <HiddenSlides>0</HiddenSlides>
  <MMClips>0</MMClips>
  <ScaleCrop>false</ScaleCrop>
  <HeadingPairs>
    <vt:vector size="4" baseType="variant">
      <vt:variant>
        <vt:lpstr>Tema</vt:lpstr>
      </vt:variant>
      <vt:variant>
        <vt:i4>1</vt:i4>
      </vt:variant>
      <vt:variant>
        <vt:lpstr>Diastitler</vt:lpstr>
      </vt:variant>
      <vt:variant>
        <vt:i4>38</vt:i4>
      </vt:variant>
    </vt:vector>
  </HeadingPairs>
  <TitlesOfParts>
    <vt:vector size="39" baseType="lpstr">
      <vt:lpstr>Kontortema</vt:lpstr>
      <vt:lpstr>Tjek altid “Om os”-siden</vt:lpstr>
      <vt:lpstr>PowerPoint-præsentation</vt:lpstr>
      <vt:lpstr>Hvad er en fupbutik?</vt:lpstr>
      <vt:lpstr>Sådan foregår svindlen</vt:lpstr>
      <vt:lpstr>Sådan spotter du  en fupbutik</vt:lpstr>
      <vt:lpstr>Tjek “om os”-siden</vt:lpstr>
      <vt:lpstr>Sprogfejl og dårlige oversættelser</vt:lpstr>
      <vt:lpstr>Utroligt billige mærkevarer</vt:lpstr>
      <vt:lpstr>Underlige priser</vt:lpstr>
      <vt:lpstr>Underlige webadresser</vt:lpstr>
      <vt:lpstr>Underlige webadresser</vt:lpstr>
      <vt:lpstr>reklamer</vt:lpstr>
      <vt:lpstr>Fupreklamer</vt:lpstr>
      <vt:lpstr>PowerPoint-præsentation</vt:lpstr>
      <vt:lpstr>PowerPoint-præsentation</vt:lpstr>
      <vt:lpstr>Du kan gøre en forskel</vt:lpstr>
      <vt:lpstr>Du kan gøre en forskel</vt:lpstr>
      <vt:lpstr>Du kan gøre en forskel</vt:lpstr>
      <vt:lpstr>Du kan gøre en forskel</vt:lpstr>
      <vt:lpstr>Tjek altid  “Om os”-siden</vt:lpstr>
      <vt:lpstr>Tjek altid “Om os”-siden</vt:lpstr>
      <vt:lpstr>PowerPoint-præsentation</vt:lpstr>
      <vt:lpstr>PowerPoint-præsentation</vt:lpstr>
      <vt:lpstr>PowerPoint-præsentation</vt:lpstr>
      <vt:lpstr>Og det rigtige svar er...</vt:lpstr>
      <vt:lpstr>PowerPoint-præsentation</vt:lpstr>
      <vt:lpstr>Se efter e-mærket på danske webshops</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Se efter e-mærket</vt:lpstr>
      <vt:lpstr>Husk derfor: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Tjek altid “om os”-siden</dc:title>
  <dc:creator>Eskil Sørensen</dc:creator>
  <cp:lastModifiedBy>Eskil Sørensen</cp:lastModifiedBy>
  <cp:revision>4</cp:revision>
  <dcterms:modified xsi:type="dcterms:W3CDTF">2018-03-07T21:29:53Z</dcterms:modified>
</cp:coreProperties>
</file>